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</p:sldIdLst>
  <p:sldSz cx="5715000" cy="101600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DBED4"/>
    <a:srgbClr val="CBF41C"/>
    <a:srgbClr val="C0C5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B5DF76E-D284-41E0-A4E6-9B0AA3E89E29}" v="1160" dt="2022-05-11T15:58:15.41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5226" autoAdjust="0"/>
  </p:normalViewPr>
  <p:slideViewPr>
    <p:cSldViewPr snapToGrid="0">
      <p:cViewPr>
        <p:scale>
          <a:sx n="160" d="100"/>
          <a:sy n="160" d="100"/>
        </p:scale>
        <p:origin x="1224" y="-38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uricio Arturo Barajas Osorio" userId="2973910c-971f-43c3-ac8c-1c3b26ee2114" providerId="ADAL" clId="{ABC18B53-1B91-48A1-9CF8-AA4289C8DFA8}"/>
    <pc:docChg chg="undo custSel modSld">
      <pc:chgData name="Mauricio Arturo Barajas Osorio" userId="2973910c-971f-43c3-ac8c-1c3b26ee2114" providerId="ADAL" clId="{ABC18B53-1B91-48A1-9CF8-AA4289C8DFA8}" dt="2022-05-05T23:07:54.336" v="242" actId="207"/>
      <pc:docMkLst>
        <pc:docMk/>
      </pc:docMkLst>
      <pc:sldChg chg="addSp delSp modSp mod">
        <pc:chgData name="Mauricio Arturo Barajas Osorio" userId="2973910c-971f-43c3-ac8c-1c3b26ee2114" providerId="ADAL" clId="{ABC18B53-1B91-48A1-9CF8-AA4289C8DFA8}" dt="2022-05-05T23:07:30.512" v="240" actId="1036"/>
        <pc:sldMkLst>
          <pc:docMk/>
          <pc:sldMk cId="4194878172" sldId="256"/>
        </pc:sldMkLst>
        <pc:spChg chg="mod">
          <ac:chgData name="Mauricio Arturo Barajas Osorio" userId="2973910c-971f-43c3-ac8c-1c3b26ee2114" providerId="ADAL" clId="{ABC18B53-1B91-48A1-9CF8-AA4289C8DFA8}" dt="2022-05-05T22:58:26.426" v="221" actId="14100"/>
          <ac:spMkLst>
            <pc:docMk/>
            <pc:sldMk cId="4194878172" sldId="256"/>
            <ac:spMk id="14" creationId="{D9E07D6E-A760-6269-DC2C-6A84E1BDBE0E}"/>
          </ac:spMkLst>
        </pc:spChg>
        <pc:spChg chg="mod">
          <ac:chgData name="Mauricio Arturo Barajas Osorio" userId="2973910c-971f-43c3-ac8c-1c3b26ee2114" providerId="ADAL" clId="{ABC18B53-1B91-48A1-9CF8-AA4289C8DFA8}" dt="2022-05-05T23:07:30.512" v="240" actId="1036"/>
          <ac:spMkLst>
            <pc:docMk/>
            <pc:sldMk cId="4194878172" sldId="256"/>
            <ac:spMk id="73" creationId="{C8A1AA80-B2A2-DCCE-2750-7006FD0EAB08}"/>
          </ac:spMkLst>
        </pc:spChg>
        <pc:spChg chg="mod">
          <ac:chgData name="Mauricio Arturo Barajas Osorio" userId="2973910c-971f-43c3-ac8c-1c3b26ee2114" providerId="ADAL" clId="{ABC18B53-1B91-48A1-9CF8-AA4289C8DFA8}" dt="2022-05-05T22:49:05.251" v="126" actId="14100"/>
          <ac:spMkLst>
            <pc:docMk/>
            <pc:sldMk cId="4194878172" sldId="256"/>
            <ac:spMk id="88" creationId="{C76C6FCC-6C34-9BF2-271A-C46D7ADCD39A}"/>
          </ac:spMkLst>
        </pc:spChg>
        <pc:spChg chg="mod ord">
          <ac:chgData name="Mauricio Arturo Barajas Osorio" userId="2973910c-971f-43c3-ac8c-1c3b26ee2114" providerId="ADAL" clId="{ABC18B53-1B91-48A1-9CF8-AA4289C8DFA8}" dt="2022-05-05T22:55:23.226" v="196" actId="167"/>
          <ac:spMkLst>
            <pc:docMk/>
            <pc:sldMk cId="4194878172" sldId="256"/>
            <ac:spMk id="89" creationId="{E3046A98-2368-159C-04C1-D3C8524869E1}"/>
          </ac:spMkLst>
        </pc:spChg>
        <pc:spChg chg="mod">
          <ac:chgData name="Mauricio Arturo Barajas Osorio" userId="2973910c-971f-43c3-ac8c-1c3b26ee2114" providerId="ADAL" clId="{ABC18B53-1B91-48A1-9CF8-AA4289C8DFA8}" dt="2022-05-05T22:48:52.392" v="124" actId="1036"/>
          <ac:spMkLst>
            <pc:docMk/>
            <pc:sldMk cId="4194878172" sldId="256"/>
            <ac:spMk id="92" creationId="{DE74ED75-7FD3-3953-BA02-82FE3F303C8B}"/>
          </ac:spMkLst>
        </pc:spChg>
        <pc:spChg chg="mod">
          <ac:chgData name="Mauricio Arturo Barajas Osorio" userId="2973910c-971f-43c3-ac8c-1c3b26ee2114" providerId="ADAL" clId="{ABC18B53-1B91-48A1-9CF8-AA4289C8DFA8}" dt="2022-05-05T22:48:52.392" v="124" actId="1036"/>
          <ac:spMkLst>
            <pc:docMk/>
            <pc:sldMk cId="4194878172" sldId="256"/>
            <ac:spMk id="95" creationId="{AF6A9D6C-F9DE-3EAA-FD5C-7F342E5DB5F3}"/>
          </ac:spMkLst>
        </pc:spChg>
        <pc:spChg chg="mod">
          <ac:chgData name="Mauricio Arturo Barajas Osorio" userId="2973910c-971f-43c3-ac8c-1c3b26ee2114" providerId="ADAL" clId="{ABC18B53-1B91-48A1-9CF8-AA4289C8DFA8}" dt="2022-05-05T22:49:36.945" v="128" actId="1076"/>
          <ac:spMkLst>
            <pc:docMk/>
            <pc:sldMk cId="4194878172" sldId="256"/>
            <ac:spMk id="96" creationId="{2E1D41A2-8A01-B5AE-F477-848741713ADE}"/>
          </ac:spMkLst>
        </pc:spChg>
        <pc:spChg chg="mod">
          <ac:chgData name="Mauricio Arturo Barajas Osorio" userId="2973910c-971f-43c3-ac8c-1c3b26ee2114" providerId="ADAL" clId="{ABC18B53-1B91-48A1-9CF8-AA4289C8DFA8}" dt="2022-05-05T22:49:36.945" v="128" actId="1076"/>
          <ac:spMkLst>
            <pc:docMk/>
            <pc:sldMk cId="4194878172" sldId="256"/>
            <ac:spMk id="98" creationId="{86F3B2ED-1823-D6BB-EB02-FC3BC4F22228}"/>
          </ac:spMkLst>
        </pc:spChg>
        <pc:spChg chg="mod">
          <ac:chgData name="Mauricio Arturo Barajas Osorio" userId="2973910c-971f-43c3-ac8c-1c3b26ee2114" providerId="ADAL" clId="{ABC18B53-1B91-48A1-9CF8-AA4289C8DFA8}" dt="2022-05-05T22:49:36.945" v="128" actId="1076"/>
          <ac:spMkLst>
            <pc:docMk/>
            <pc:sldMk cId="4194878172" sldId="256"/>
            <ac:spMk id="99" creationId="{78D90AC0-38F9-9974-6F32-F2664D44BB45}"/>
          </ac:spMkLst>
        </pc:spChg>
        <pc:spChg chg="mod">
          <ac:chgData name="Mauricio Arturo Barajas Osorio" userId="2973910c-971f-43c3-ac8c-1c3b26ee2114" providerId="ADAL" clId="{ABC18B53-1B91-48A1-9CF8-AA4289C8DFA8}" dt="2022-05-05T22:49:36.945" v="128" actId="1076"/>
          <ac:spMkLst>
            <pc:docMk/>
            <pc:sldMk cId="4194878172" sldId="256"/>
            <ac:spMk id="100" creationId="{FE7CD665-CE92-542F-72A6-07000B30F2CF}"/>
          </ac:spMkLst>
        </pc:spChg>
        <pc:spChg chg="mod">
          <ac:chgData name="Mauricio Arturo Barajas Osorio" userId="2973910c-971f-43c3-ac8c-1c3b26ee2114" providerId="ADAL" clId="{ABC18B53-1B91-48A1-9CF8-AA4289C8DFA8}" dt="2022-05-05T22:49:36.945" v="128" actId="1076"/>
          <ac:spMkLst>
            <pc:docMk/>
            <pc:sldMk cId="4194878172" sldId="256"/>
            <ac:spMk id="101" creationId="{112682FB-2325-B8D1-DFD9-B21BAD5029C4}"/>
          </ac:spMkLst>
        </pc:spChg>
        <pc:spChg chg="mod">
          <ac:chgData name="Mauricio Arturo Barajas Osorio" userId="2973910c-971f-43c3-ac8c-1c3b26ee2114" providerId="ADAL" clId="{ABC18B53-1B91-48A1-9CF8-AA4289C8DFA8}" dt="2022-05-05T22:49:36.945" v="128" actId="1076"/>
          <ac:spMkLst>
            <pc:docMk/>
            <pc:sldMk cId="4194878172" sldId="256"/>
            <ac:spMk id="102" creationId="{5EBEF58B-28C3-0A96-0878-9241F82A1DED}"/>
          </ac:spMkLst>
        </pc:spChg>
        <pc:spChg chg="mod">
          <ac:chgData name="Mauricio Arturo Barajas Osorio" userId="2973910c-971f-43c3-ac8c-1c3b26ee2114" providerId="ADAL" clId="{ABC18B53-1B91-48A1-9CF8-AA4289C8DFA8}" dt="2022-05-05T22:49:36.945" v="128" actId="1076"/>
          <ac:spMkLst>
            <pc:docMk/>
            <pc:sldMk cId="4194878172" sldId="256"/>
            <ac:spMk id="103" creationId="{5E5F2508-8B3C-5F99-E979-E9DF428F1220}"/>
          </ac:spMkLst>
        </pc:spChg>
        <pc:spChg chg="mod">
          <ac:chgData name="Mauricio Arturo Barajas Osorio" userId="2973910c-971f-43c3-ac8c-1c3b26ee2114" providerId="ADAL" clId="{ABC18B53-1B91-48A1-9CF8-AA4289C8DFA8}" dt="2022-05-05T22:49:36.945" v="128" actId="1076"/>
          <ac:spMkLst>
            <pc:docMk/>
            <pc:sldMk cId="4194878172" sldId="256"/>
            <ac:spMk id="104" creationId="{ED618AFB-D0E3-68B5-2FB5-8EB71DDEC393}"/>
          </ac:spMkLst>
        </pc:spChg>
        <pc:spChg chg="add del mod">
          <ac:chgData name="Mauricio Arturo Barajas Osorio" userId="2973910c-971f-43c3-ac8c-1c3b26ee2114" providerId="ADAL" clId="{ABC18B53-1B91-48A1-9CF8-AA4289C8DFA8}" dt="2022-05-05T22:52:16.826" v="162" actId="478"/>
          <ac:spMkLst>
            <pc:docMk/>
            <pc:sldMk cId="4194878172" sldId="256"/>
            <ac:spMk id="113" creationId="{C9B9B731-3296-76E0-09F6-2E0169875805}"/>
          </ac:spMkLst>
        </pc:spChg>
        <pc:picChg chg="mod">
          <ac:chgData name="Mauricio Arturo Barajas Osorio" userId="2973910c-971f-43c3-ac8c-1c3b26ee2114" providerId="ADAL" clId="{ABC18B53-1B91-48A1-9CF8-AA4289C8DFA8}" dt="2022-05-05T23:06:04.223" v="234" actId="14100"/>
          <ac:picMkLst>
            <pc:docMk/>
            <pc:sldMk cId="4194878172" sldId="256"/>
            <ac:picMk id="18" creationId="{01240910-D30C-4464-0285-B666E386E5F1}"/>
          </ac:picMkLst>
        </pc:picChg>
        <pc:picChg chg="mod ord">
          <ac:chgData name="Mauricio Arturo Barajas Osorio" userId="2973910c-971f-43c3-ac8c-1c3b26ee2114" providerId="ADAL" clId="{ABC18B53-1B91-48A1-9CF8-AA4289C8DFA8}" dt="2022-05-05T22:55:26.159" v="197" actId="167"/>
          <ac:picMkLst>
            <pc:docMk/>
            <pc:sldMk cId="4194878172" sldId="256"/>
            <ac:picMk id="91" creationId="{F22C65C4-F5C9-EFDF-C5F8-2AE646F92119}"/>
          </ac:picMkLst>
        </pc:picChg>
        <pc:picChg chg="mod">
          <ac:chgData name="Mauricio Arturo Barajas Osorio" userId="2973910c-971f-43c3-ac8c-1c3b26ee2114" providerId="ADAL" clId="{ABC18B53-1B91-48A1-9CF8-AA4289C8DFA8}" dt="2022-05-05T22:48:52.392" v="124" actId="1036"/>
          <ac:picMkLst>
            <pc:docMk/>
            <pc:sldMk cId="4194878172" sldId="256"/>
            <ac:picMk id="93" creationId="{432C1CFB-176F-9E83-D059-E937836107E7}"/>
          </ac:picMkLst>
        </pc:picChg>
        <pc:picChg chg="add mod">
          <ac:chgData name="Mauricio Arturo Barajas Osorio" userId="2973910c-971f-43c3-ac8c-1c3b26ee2114" providerId="ADAL" clId="{ABC18B53-1B91-48A1-9CF8-AA4289C8DFA8}" dt="2022-05-05T22:49:15.968" v="127" actId="1076"/>
          <ac:picMkLst>
            <pc:docMk/>
            <pc:sldMk cId="4194878172" sldId="256"/>
            <ac:picMk id="106" creationId="{FDCC8DFC-1CBC-E623-4EFF-6FB1E768B184}"/>
          </ac:picMkLst>
        </pc:picChg>
        <pc:picChg chg="add mod">
          <ac:chgData name="Mauricio Arturo Barajas Osorio" userId="2973910c-971f-43c3-ac8c-1c3b26ee2114" providerId="ADAL" clId="{ABC18B53-1B91-48A1-9CF8-AA4289C8DFA8}" dt="2022-05-05T22:49:15.968" v="127" actId="1076"/>
          <ac:picMkLst>
            <pc:docMk/>
            <pc:sldMk cId="4194878172" sldId="256"/>
            <ac:picMk id="107" creationId="{7C834DEA-0F26-F2E3-96B9-C7DC58C12DF2}"/>
          </ac:picMkLst>
        </pc:picChg>
        <pc:picChg chg="add mod">
          <ac:chgData name="Mauricio Arturo Barajas Osorio" userId="2973910c-971f-43c3-ac8c-1c3b26ee2114" providerId="ADAL" clId="{ABC18B53-1B91-48A1-9CF8-AA4289C8DFA8}" dt="2022-05-05T22:49:15.968" v="127" actId="1076"/>
          <ac:picMkLst>
            <pc:docMk/>
            <pc:sldMk cId="4194878172" sldId="256"/>
            <ac:picMk id="108" creationId="{235884E4-A17D-355D-9FF3-A2BF5FD32ED7}"/>
          </ac:picMkLst>
        </pc:picChg>
        <pc:picChg chg="add mod">
          <ac:chgData name="Mauricio Arturo Barajas Osorio" userId="2973910c-971f-43c3-ac8c-1c3b26ee2114" providerId="ADAL" clId="{ABC18B53-1B91-48A1-9CF8-AA4289C8DFA8}" dt="2022-05-05T22:49:15.968" v="127" actId="1076"/>
          <ac:picMkLst>
            <pc:docMk/>
            <pc:sldMk cId="4194878172" sldId="256"/>
            <ac:picMk id="109" creationId="{A5DCC869-1CED-B037-4C5D-0EC63B9ED849}"/>
          </ac:picMkLst>
        </pc:picChg>
        <pc:picChg chg="add mod">
          <ac:chgData name="Mauricio Arturo Barajas Osorio" userId="2973910c-971f-43c3-ac8c-1c3b26ee2114" providerId="ADAL" clId="{ABC18B53-1B91-48A1-9CF8-AA4289C8DFA8}" dt="2022-05-05T22:49:15.968" v="127" actId="1076"/>
          <ac:picMkLst>
            <pc:docMk/>
            <pc:sldMk cId="4194878172" sldId="256"/>
            <ac:picMk id="110" creationId="{4970DE49-38DE-1906-8723-E88A5C921D10}"/>
          </ac:picMkLst>
        </pc:picChg>
        <pc:picChg chg="add del mod">
          <ac:chgData name="Mauricio Arturo Barajas Osorio" userId="2973910c-971f-43c3-ac8c-1c3b26ee2114" providerId="ADAL" clId="{ABC18B53-1B91-48A1-9CF8-AA4289C8DFA8}" dt="2022-05-05T22:45:17.112" v="15" actId="21"/>
          <ac:picMkLst>
            <pc:docMk/>
            <pc:sldMk cId="4194878172" sldId="256"/>
            <ac:picMk id="1026" creationId="{F7F97A8C-B2EC-0343-2E95-6C7AA5F5BCFF}"/>
          </ac:picMkLst>
        </pc:picChg>
        <pc:picChg chg="add mod">
          <ac:chgData name="Mauricio Arturo Barajas Osorio" userId="2973910c-971f-43c3-ac8c-1c3b26ee2114" providerId="ADAL" clId="{ABC18B53-1B91-48A1-9CF8-AA4289C8DFA8}" dt="2022-05-05T22:52:23.767" v="163"/>
          <ac:picMkLst>
            <pc:docMk/>
            <pc:sldMk cId="4194878172" sldId="256"/>
            <ac:picMk id="1028" creationId="{4AB3635B-24E2-A0F7-DA97-10D076AA1647}"/>
          </ac:picMkLst>
        </pc:picChg>
        <pc:picChg chg="add del mod">
          <ac:chgData name="Mauricio Arturo Barajas Osorio" userId="2973910c-971f-43c3-ac8c-1c3b26ee2114" providerId="ADAL" clId="{ABC18B53-1B91-48A1-9CF8-AA4289C8DFA8}" dt="2022-05-05T22:51:52.695" v="153" actId="478"/>
          <ac:picMkLst>
            <pc:docMk/>
            <pc:sldMk cId="4194878172" sldId="256"/>
            <ac:picMk id="1030" creationId="{C1A6B619-FA82-B165-02CE-4D836A13AE5B}"/>
          </ac:picMkLst>
        </pc:picChg>
        <pc:picChg chg="add mod">
          <ac:chgData name="Mauricio Arturo Barajas Osorio" userId="2973910c-971f-43c3-ac8c-1c3b26ee2114" providerId="ADAL" clId="{ABC18B53-1B91-48A1-9CF8-AA4289C8DFA8}" dt="2022-05-05T22:52:57.610" v="171" actId="1076"/>
          <ac:picMkLst>
            <pc:docMk/>
            <pc:sldMk cId="4194878172" sldId="256"/>
            <ac:picMk id="1032" creationId="{ECE990C5-B914-D954-0849-112CB2ACBA52}"/>
          </ac:picMkLst>
        </pc:picChg>
        <pc:picChg chg="add mod">
          <ac:chgData name="Mauricio Arturo Barajas Osorio" userId="2973910c-971f-43c3-ac8c-1c3b26ee2114" providerId="ADAL" clId="{ABC18B53-1B91-48A1-9CF8-AA4289C8DFA8}" dt="2022-05-05T22:58:08.794" v="219" actId="1076"/>
          <ac:picMkLst>
            <pc:docMk/>
            <pc:sldMk cId="4194878172" sldId="256"/>
            <ac:picMk id="1034" creationId="{7AF21DCC-5D2D-8765-41F3-D0A0CE932D76}"/>
          </ac:picMkLst>
        </pc:picChg>
      </pc:sldChg>
      <pc:sldChg chg="addSp delSp modSp mod">
        <pc:chgData name="Mauricio Arturo Barajas Osorio" userId="2973910c-971f-43c3-ac8c-1c3b26ee2114" providerId="ADAL" clId="{ABC18B53-1B91-48A1-9CF8-AA4289C8DFA8}" dt="2022-05-05T23:07:54.336" v="242" actId="207"/>
        <pc:sldMkLst>
          <pc:docMk/>
          <pc:sldMk cId="2759390454" sldId="257"/>
        </pc:sldMkLst>
        <pc:spChg chg="ord">
          <ac:chgData name="Mauricio Arturo Barajas Osorio" userId="2973910c-971f-43c3-ac8c-1c3b26ee2114" providerId="ADAL" clId="{ABC18B53-1B91-48A1-9CF8-AA4289C8DFA8}" dt="2022-05-05T23:00:17.681" v="228" actId="167"/>
          <ac:spMkLst>
            <pc:docMk/>
            <pc:sldMk cId="2759390454" sldId="257"/>
            <ac:spMk id="13" creationId="{9E138088-8469-0A36-C636-A36E088EF42A}"/>
          </ac:spMkLst>
        </pc:spChg>
        <pc:spChg chg="del">
          <ac:chgData name="Mauricio Arturo Barajas Osorio" userId="2973910c-971f-43c3-ac8c-1c3b26ee2114" providerId="ADAL" clId="{ABC18B53-1B91-48A1-9CF8-AA4289C8DFA8}" dt="2022-05-05T23:00:15.776" v="227" actId="478"/>
          <ac:spMkLst>
            <pc:docMk/>
            <pc:sldMk cId="2759390454" sldId="257"/>
            <ac:spMk id="14" creationId="{D9E07D6E-A760-6269-DC2C-6A84E1BDBE0E}"/>
          </ac:spMkLst>
        </pc:spChg>
        <pc:spChg chg="mod">
          <ac:chgData name="Mauricio Arturo Barajas Osorio" userId="2973910c-971f-43c3-ac8c-1c3b26ee2114" providerId="ADAL" clId="{ABC18B53-1B91-48A1-9CF8-AA4289C8DFA8}" dt="2022-05-05T22:55:55.147" v="201" actId="1076"/>
          <ac:spMkLst>
            <pc:docMk/>
            <pc:sldMk cId="2759390454" sldId="257"/>
            <ac:spMk id="32" creationId="{591CD60C-27BC-3363-46CA-4ACB05BC68E3}"/>
          </ac:spMkLst>
        </pc:spChg>
        <pc:spChg chg="mod">
          <ac:chgData name="Mauricio Arturo Barajas Osorio" userId="2973910c-971f-43c3-ac8c-1c3b26ee2114" providerId="ADAL" clId="{ABC18B53-1B91-48A1-9CF8-AA4289C8DFA8}" dt="2022-05-05T23:07:34.268" v="241" actId="1036"/>
          <ac:spMkLst>
            <pc:docMk/>
            <pc:sldMk cId="2759390454" sldId="257"/>
            <ac:spMk id="73" creationId="{C8A1AA80-B2A2-DCCE-2750-7006FD0EAB08}"/>
          </ac:spMkLst>
        </pc:spChg>
        <pc:spChg chg="del">
          <ac:chgData name="Mauricio Arturo Barajas Osorio" userId="2973910c-971f-43c3-ac8c-1c3b26ee2114" providerId="ADAL" clId="{ABC18B53-1B91-48A1-9CF8-AA4289C8DFA8}" dt="2022-05-05T22:54:33.979" v="190" actId="478"/>
          <ac:spMkLst>
            <pc:docMk/>
            <pc:sldMk cId="2759390454" sldId="257"/>
            <ac:spMk id="88" creationId="{C76C6FCC-6C34-9BF2-271A-C46D7ADCD39A}"/>
          </ac:spMkLst>
        </pc:spChg>
        <pc:spChg chg="del">
          <ac:chgData name="Mauricio Arturo Barajas Osorio" userId="2973910c-971f-43c3-ac8c-1c3b26ee2114" providerId="ADAL" clId="{ABC18B53-1B91-48A1-9CF8-AA4289C8DFA8}" dt="2022-05-05T22:53:40.444" v="172" actId="478"/>
          <ac:spMkLst>
            <pc:docMk/>
            <pc:sldMk cId="2759390454" sldId="257"/>
            <ac:spMk id="89" creationId="{E3046A98-2368-159C-04C1-D3C8524869E1}"/>
          </ac:spMkLst>
        </pc:spChg>
        <pc:spChg chg="del">
          <ac:chgData name="Mauricio Arturo Barajas Osorio" userId="2973910c-971f-43c3-ac8c-1c3b26ee2114" providerId="ADAL" clId="{ABC18B53-1B91-48A1-9CF8-AA4289C8DFA8}" dt="2022-05-05T22:53:42.447" v="174" actId="478"/>
          <ac:spMkLst>
            <pc:docMk/>
            <pc:sldMk cId="2759390454" sldId="257"/>
            <ac:spMk id="92" creationId="{DE74ED75-7FD3-3953-BA02-82FE3F303C8B}"/>
          </ac:spMkLst>
        </pc:spChg>
        <pc:spChg chg="mod">
          <ac:chgData name="Mauricio Arturo Barajas Osorio" userId="2973910c-971f-43c3-ac8c-1c3b26ee2114" providerId="ADAL" clId="{ABC18B53-1B91-48A1-9CF8-AA4289C8DFA8}" dt="2022-05-05T22:38:14.850" v="5" actId="14100"/>
          <ac:spMkLst>
            <pc:docMk/>
            <pc:sldMk cId="2759390454" sldId="257"/>
            <ac:spMk id="94" creationId="{56E157CE-4FAD-7E82-B77B-532BB7FB1916}"/>
          </ac:spMkLst>
        </pc:spChg>
        <pc:spChg chg="del mod">
          <ac:chgData name="Mauricio Arturo Barajas Osorio" userId="2973910c-971f-43c3-ac8c-1c3b26ee2114" providerId="ADAL" clId="{ABC18B53-1B91-48A1-9CF8-AA4289C8DFA8}" dt="2022-05-05T22:53:44.953" v="176" actId="478"/>
          <ac:spMkLst>
            <pc:docMk/>
            <pc:sldMk cId="2759390454" sldId="257"/>
            <ac:spMk id="95" creationId="{AF6A9D6C-F9DE-3EAA-FD5C-7F342E5DB5F3}"/>
          </ac:spMkLst>
        </pc:spChg>
        <pc:spChg chg="del">
          <ac:chgData name="Mauricio Arturo Barajas Osorio" userId="2973910c-971f-43c3-ac8c-1c3b26ee2114" providerId="ADAL" clId="{ABC18B53-1B91-48A1-9CF8-AA4289C8DFA8}" dt="2022-05-05T22:54:21.953" v="185" actId="478"/>
          <ac:spMkLst>
            <pc:docMk/>
            <pc:sldMk cId="2759390454" sldId="257"/>
            <ac:spMk id="96" creationId="{2E1D41A2-8A01-B5AE-F477-848741713ADE}"/>
          </ac:spMkLst>
        </pc:spChg>
        <pc:spChg chg="mod">
          <ac:chgData name="Mauricio Arturo Barajas Osorio" userId="2973910c-971f-43c3-ac8c-1c3b26ee2114" providerId="ADAL" clId="{ABC18B53-1B91-48A1-9CF8-AA4289C8DFA8}" dt="2022-05-05T22:38:34.479" v="7" actId="14100"/>
          <ac:spMkLst>
            <pc:docMk/>
            <pc:sldMk cId="2759390454" sldId="257"/>
            <ac:spMk id="97" creationId="{059E9B0D-C909-D9E6-7BDB-FFAB3E6FE57D}"/>
          </ac:spMkLst>
        </pc:spChg>
        <pc:spChg chg="del">
          <ac:chgData name="Mauricio Arturo Barajas Osorio" userId="2973910c-971f-43c3-ac8c-1c3b26ee2114" providerId="ADAL" clId="{ABC18B53-1B91-48A1-9CF8-AA4289C8DFA8}" dt="2022-05-05T22:54:20.751" v="184" actId="478"/>
          <ac:spMkLst>
            <pc:docMk/>
            <pc:sldMk cId="2759390454" sldId="257"/>
            <ac:spMk id="98" creationId="{86F3B2ED-1823-D6BB-EB02-FC3BC4F22228}"/>
          </ac:spMkLst>
        </pc:spChg>
        <pc:spChg chg="del">
          <ac:chgData name="Mauricio Arturo Barajas Osorio" userId="2973910c-971f-43c3-ac8c-1c3b26ee2114" providerId="ADAL" clId="{ABC18B53-1B91-48A1-9CF8-AA4289C8DFA8}" dt="2022-05-05T22:54:16.487" v="181" actId="478"/>
          <ac:spMkLst>
            <pc:docMk/>
            <pc:sldMk cId="2759390454" sldId="257"/>
            <ac:spMk id="99" creationId="{78D90AC0-38F9-9974-6F32-F2664D44BB45}"/>
          </ac:spMkLst>
        </pc:spChg>
        <pc:spChg chg="del">
          <ac:chgData name="Mauricio Arturo Barajas Osorio" userId="2973910c-971f-43c3-ac8c-1c3b26ee2114" providerId="ADAL" clId="{ABC18B53-1B91-48A1-9CF8-AA4289C8DFA8}" dt="2022-05-05T22:54:14.466" v="180" actId="478"/>
          <ac:spMkLst>
            <pc:docMk/>
            <pc:sldMk cId="2759390454" sldId="257"/>
            <ac:spMk id="100" creationId="{FE7CD665-CE92-542F-72A6-07000B30F2CF}"/>
          </ac:spMkLst>
        </pc:spChg>
        <pc:spChg chg="del">
          <ac:chgData name="Mauricio Arturo Barajas Osorio" userId="2973910c-971f-43c3-ac8c-1c3b26ee2114" providerId="ADAL" clId="{ABC18B53-1B91-48A1-9CF8-AA4289C8DFA8}" dt="2022-05-05T22:54:19.548" v="183" actId="478"/>
          <ac:spMkLst>
            <pc:docMk/>
            <pc:sldMk cId="2759390454" sldId="257"/>
            <ac:spMk id="101" creationId="{112682FB-2325-B8D1-DFD9-B21BAD5029C4}"/>
          </ac:spMkLst>
        </pc:spChg>
        <pc:spChg chg="del">
          <ac:chgData name="Mauricio Arturo Barajas Osorio" userId="2973910c-971f-43c3-ac8c-1c3b26ee2114" providerId="ADAL" clId="{ABC18B53-1B91-48A1-9CF8-AA4289C8DFA8}" dt="2022-05-05T22:54:17.875" v="182" actId="478"/>
          <ac:spMkLst>
            <pc:docMk/>
            <pc:sldMk cId="2759390454" sldId="257"/>
            <ac:spMk id="102" creationId="{5EBEF58B-28C3-0A96-0878-9241F82A1DED}"/>
          </ac:spMkLst>
        </pc:spChg>
        <pc:spChg chg="del">
          <ac:chgData name="Mauricio Arturo Barajas Osorio" userId="2973910c-971f-43c3-ac8c-1c3b26ee2114" providerId="ADAL" clId="{ABC18B53-1B91-48A1-9CF8-AA4289C8DFA8}" dt="2022-05-05T22:53:45.972" v="177" actId="478"/>
          <ac:spMkLst>
            <pc:docMk/>
            <pc:sldMk cId="2759390454" sldId="257"/>
            <ac:spMk id="103" creationId="{5E5F2508-8B3C-5F99-E979-E9DF428F1220}"/>
          </ac:spMkLst>
        </pc:spChg>
        <pc:spChg chg="del">
          <ac:chgData name="Mauricio Arturo Barajas Osorio" userId="2973910c-971f-43c3-ac8c-1c3b26ee2114" providerId="ADAL" clId="{ABC18B53-1B91-48A1-9CF8-AA4289C8DFA8}" dt="2022-05-05T22:54:12.946" v="179" actId="478"/>
          <ac:spMkLst>
            <pc:docMk/>
            <pc:sldMk cId="2759390454" sldId="257"/>
            <ac:spMk id="104" creationId="{ED618AFB-D0E3-68B5-2FB5-8EB71DDEC393}"/>
          </ac:spMkLst>
        </pc:spChg>
        <pc:spChg chg="mod">
          <ac:chgData name="Mauricio Arturo Barajas Osorio" userId="2973910c-971f-43c3-ac8c-1c3b26ee2114" providerId="ADAL" clId="{ABC18B53-1B91-48A1-9CF8-AA4289C8DFA8}" dt="2022-05-05T23:07:54.336" v="242" actId="207"/>
          <ac:spMkLst>
            <pc:docMk/>
            <pc:sldMk cId="2759390454" sldId="257"/>
            <ac:spMk id="107" creationId="{C60741C7-736E-2942-F580-CD6FF0FE68BA}"/>
          </ac:spMkLst>
        </pc:spChg>
        <pc:spChg chg="add del mod">
          <ac:chgData name="Mauricio Arturo Barajas Osorio" userId="2973910c-971f-43c3-ac8c-1c3b26ee2114" providerId="ADAL" clId="{ABC18B53-1B91-48A1-9CF8-AA4289C8DFA8}" dt="2022-05-05T22:37:45.270" v="2" actId="478"/>
          <ac:spMkLst>
            <pc:docMk/>
            <pc:sldMk cId="2759390454" sldId="257"/>
            <ac:spMk id="109" creationId="{33707CDD-1EA1-A700-153A-A3C67AB1DABA}"/>
          </ac:spMkLst>
        </pc:spChg>
        <pc:spChg chg="add mod">
          <ac:chgData name="Mauricio Arturo Barajas Osorio" userId="2973910c-971f-43c3-ac8c-1c3b26ee2114" providerId="ADAL" clId="{ABC18B53-1B91-48A1-9CF8-AA4289C8DFA8}" dt="2022-05-05T22:54:36.645" v="192"/>
          <ac:spMkLst>
            <pc:docMk/>
            <pc:sldMk cId="2759390454" sldId="257"/>
            <ac:spMk id="115" creationId="{4C02B5BE-1DB4-9319-6A7E-F29BD372E8F9}"/>
          </ac:spMkLst>
        </pc:spChg>
        <pc:spChg chg="add mod">
          <ac:chgData name="Mauricio Arturo Barajas Osorio" userId="2973910c-971f-43c3-ac8c-1c3b26ee2114" providerId="ADAL" clId="{ABC18B53-1B91-48A1-9CF8-AA4289C8DFA8}" dt="2022-05-05T22:55:07.854" v="195"/>
          <ac:spMkLst>
            <pc:docMk/>
            <pc:sldMk cId="2759390454" sldId="257"/>
            <ac:spMk id="118" creationId="{09582E2B-4263-8154-6964-7CB403FCC808}"/>
          </ac:spMkLst>
        </pc:spChg>
        <pc:spChg chg="add mod">
          <ac:chgData name="Mauricio Arturo Barajas Osorio" userId="2973910c-971f-43c3-ac8c-1c3b26ee2114" providerId="ADAL" clId="{ABC18B53-1B91-48A1-9CF8-AA4289C8DFA8}" dt="2022-05-05T22:55:07.854" v="195"/>
          <ac:spMkLst>
            <pc:docMk/>
            <pc:sldMk cId="2759390454" sldId="257"/>
            <ac:spMk id="119" creationId="{6E8F2232-6224-2263-A4A4-AE4CD3918325}"/>
          </ac:spMkLst>
        </pc:spChg>
        <pc:spChg chg="add mod">
          <ac:chgData name="Mauricio Arturo Barajas Osorio" userId="2973910c-971f-43c3-ac8c-1c3b26ee2114" providerId="ADAL" clId="{ABC18B53-1B91-48A1-9CF8-AA4289C8DFA8}" dt="2022-05-05T22:55:07.854" v="195"/>
          <ac:spMkLst>
            <pc:docMk/>
            <pc:sldMk cId="2759390454" sldId="257"/>
            <ac:spMk id="121" creationId="{798E956D-F815-AE8D-0C8F-51B398C1C08C}"/>
          </ac:spMkLst>
        </pc:spChg>
        <pc:spChg chg="add mod">
          <ac:chgData name="Mauricio Arturo Barajas Osorio" userId="2973910c-971f-43c3-ac8c-1c3b26ee2114" providerId="ADAL" clId="{ABC18B53-1B91-48A1-9CF8-AA4289C8DFA8}" dt="2022-05-05T22:55:07.854" v="195"/>
          <ac:spMkLst>
            <pc:docMk/>
            <pc:sldMk cId="2759390454" sldId="257"/>
            <ac:spMk id="122" creationId="{3C8B82CE-BCAE-57BA-0804-8C62E56675DA}"/>
          </ac:spMkLst>
        </pc:spChg>
        <pc:spChg chg="add mod">
          <ac:chgData name="Mauricio Arturo Barajas Osorio" userId="2973910c-971f-43c3-ac8c-1c3b26ee2114" providerId="ADAL" clId="{ABC18B53-1B91-48A1-9CF8-AA4289C8DFA8}" dt="2022-05-05T22:55:07.854" v="195"/>
          <ac:spMkLst>
            <pc:docMk/>
            <pc:sldMk cId="2759390454" sldId="257"/>
            <ac:spMk id="123" creationId="{0A5B22CB-6104-850C-45E5-A3A1C2060F51}"/>
          </ac:spMkLst>
        </pc:spChg>
        <pc:spChg chg="add mod">
          <ac:chgData name="Mauricio Arturo Barajas Osorio" userId="2973910c-971f-43c3-ac8c-1c3b26ee2114" providerId="ADAL" clId="{ABC18B53-1B91-48A1-9CF8-AA4289C8DFA8}" dt="2022-05-05T22:55:07.854" v="195"/>
          <ac:spMkLst>
            <pc:docMk/>
            <pc:sldMk cId="2759390454" sldId="257"/>
            <ac:spMk id="124" creationId="{E3CDF93D-B6C3-26BD-9B38-8AF731CD4187}"/>
          </ac:spMkLst>
        </pc:spChg>
        <pc:spChg chg="add mod">
          <ac:chgData name="Mauricio Arturo Barajas Osorio" userId="2973910c-971f-43c3-ac8c-1c3b26ee2114" providerId="ADAL" clId="{ABC18B53-1B91-48A1-9CF8-AA4289C8DFA8}" dt="2022-05-05T22:55:07.854" v="195"/>
          <ac:spMkLst>
            <pc:docMk/>
            <pc:sldMk cId="2759390454" sldId="257"/>
            <ac:spMk id="125" creationId="{8D5B87B4-D0B5-D9C1-4CBA-125708242067}"/>
          </ac:spMkLst>
        </pc:spChg>
        <pc:spChg chg="add mod">
          <ac:chgData name="Mauricio Arturo Barajas Osorio" userId="2973910c-971f-43c3-ac8c-1c3b26ee2114" providerId="ADAL" clId="{ABC18B53-1B91-48A1-9CF8-AA4289C8DFA8}" dt="2022-05-05T22:55:07.854" v="195"/>
          <ac:spMkLst>
            <pc:docMk/>
            <pc:sldMk cId="2759390454" sldId="257"/>
            <ac:spMk id="126" creationId="{358CBDFF-8CAC-FCF9-1649-B204A2E8A7A6}"/>
          </ac:spMkLst>
        </pc:spChg>
        <pc:spChg chg="add mod">
          <ac:chgData name="Mauricio Arturo Barajas Osorio" userId="2973910c-971f-43c3-ac8c-1c3b26ee2114" providerId="ADAL" clId="{ABC18B53-1B91-48A1-9CF8-AA4289C8DFA8}" dt="2022-05-05T22:55:07.854" v="195"/>
          <ac:spMkLst>
            <pc:docMk/>
            <pc:sldMk cId="2759390454" sldId="257"/>
            <ac:spMk id="127" creationId="{4FAFDFE5-0A60-FF78-C778-AFB9AA1BF2B9}"/>
          </ac:spMkLst>
        </pc:spChg>
        <pc:spChg chg="add mod">
          <ac:chgData name="Mauricio Arturo Barajas Osorio" userId="2973910c-971f-43c3-ac8c-1c3b26ee2114" providerId="ADAL" clId="{ABC18B53-1B91-48A1-9CF8-AA4289C8DFA8}" dt="2022-05-05T22:58:50.690" v="224" actId="207"/>
          <ac:spMkLst>
            <pc:docMk/>
            <pc:sldMk cId="2759390454" sldId="257"/>
            <ac:spMk id="128" creationId="{8B950735-C32A-3078-DE11-0F7B9847732F}"/>
          </ac:spMkLst>
        </pc:spChg>
        <pc:spChg chg="add mod">
          <ac:chgData name="Mauricio Arturo Barajas Osorio" userId="2973910c-971f-43c3-ac8c-1c3b26ee2114" providerId="ADAL" clId="{ABC18B53-1B91-48A1-9CF8-AA4289C8DFA8}" dt="2022-05-05T22:55:07.854" v="195"/>
          <ac:spMkLst>
            <pc:docMk/>
            <pc:sldMk cId="2759390454" sldId="257"/>
            <ac:spMk id="129" creationId="{30411B60-04A0-9C70-F1F4-5297FB1DEA48}"/>
          </ac:spMkLst>
        </pc:spChg>
        <pc:spChg chg="add mod ord">
          <ac:chgData name="Mauricio Arturo Barajas Osorio" userId="2973910c-971f-43c3-ac8c-1c3b26ee2114" providerId="ADAL" clId="{ABC18B53-1B91-48A1-9CF8-AA4289C8DFA8}" dt="2022-05-05T23:00:14.120" v="226" actId="167"/>
          <ac:spMkLst>
            <pc:docMk/>
            <pc:sldMk cId="2759390454" sldId="257"/>
            <ac:spMk id="138" creationId="{5865E511-EA37-6198-C827-9D20FAA75448}"/>
          </ac:spMkLst>
        </pc:spChg>
        <pc:picChg chg="ord">
          <ac:chgData name="Mauricio Arturo Barajas Osorio" userId="2973910c-971f-43c3-ac8c-1c3b26ee2114" providerId="ADAL" clId="{ABC18B53-1B91-48A1-9CF8-AA4289C8DFA8}" dt="2022-05-05T23:00:19.760" v="229" actId="167"/>
          <ac:picMkLst>
            <pc:docMk/>
            <pc:sldMk cId="2759390454" sldId="257"/>
            <ac:picMk id="4" creationId="{57D5FEC0-9F4B-23C8-F84B-5650F804A0D7}"/>
          </ac:picMkLst>
        </pc:picChg>
        <pc:picChg chg="mod">
          <ac:chgData name="Mauricio Arturo Barajas Osorio" userId="2973910c-971f-43c3-ac8c-1c3b26ee2114" providerId="ADAL" clId="{ABC18B53-1B91-48A1-9CF8-AA4289C8DFA8}" dt="2022-05-05T23:06:48.427" v="235" actId="14100"/>
          <ac:picMkLst>
            <pc:docMk/>
            <pc:sldMk cId="2759390454" sldId="257"/>
            <ac:picMk id="40" creationId="{B34A478B-03BC-4B97-7095-7E785AF9992D}"/>
          </ac:picMkLst>
        </pc:picChg>
        <pc:picChg chg="del">
          <ac:chgData name="Mauricio Arturo Barajas Osorio" userId="2973910c-971f-43c3-ac8c-1c3b26ee2114" providerId="ADAL" clId="{ABC18B53-1B91-48A1-9CF8-AA4289C8DFA8}" dt="2022-05-05T22:53:41.175" v="173" actId="478"/>
          <ac:picMkLst>
            <pc:docMk/>
            <pc:sldMk cId="2759390454" sldId="257"/>
            <ac:picMk id="91" creationId="{F22C65C4-F5C9-EFDF-C5F8-2AE646F92119}"/>
          </ac:picMkLst>
        </pc:picChg>
        <pc:picChg chg="mod">
          <ac:chgData name="Mauricio Arturo Barajas Osorio" userId="2973910c-971f-43c3-ac8c-1c3b26ee2114" providerId="ADAL" clId="{ABC18B53-1B91-48A1-9CF8-AA4289C8DFA8}" dt="2022-05-05T23:00:26.205" v="230" actId="1076"/>
          <ac:picMkLst>
            <pc:docMk/>
            <pc:sldMk cId="2759390454" sldId="257"/>
            <ac:picMk id="105" creationId="{41FE44EE-6C8A-44AF-CCEF-9BE5553D9C42}"/>
          </ac:picMkLst>
        </pc:picChg>
        <pc:picChg chg="mod">
          <ac:chgData name="Mauricio Arturo Barajas Osorio" userId="2973910c-971f-43c3-ac8c-1c3b26ee2114" providerId="ADAL" clId="{ABC18B53-1B91-48A1-9CF8-AA4289C8DFA8}" dt="2022-05-05T22:58:46.689" v="223" actId="1076"/>
          <ac:picMkLst>
            <pc:docMk/>
            <pc:sldMk cId="2759390454" sldId="257"/>
            <ac:picMk id="108" creationId="{E69AAB7F-057B-7159-F47B-CCA5EA5AFDBA}"/>
          </ac:picMkLst>
        </pc:picChg>
        <pc:picChg chg="add del mod">
          <ac:chgData name="Mauricio Arturo Barajas Osorio" userId="2973910c-971f-43c3-ac8c-1c3b26ee2114" providerId="ADAL" clId="{ABC18B53-1B91-48A1-9CF8-AA4289C8DFA8}" dt="2022-05-05T22:54:24.234" v="189" actId="478"/>
          <ac:picMkLst>
            <pc:docMk/>
            <pc:sldMk cId="2759390454" sldId="257"/>
            <ac:picMk id="110" creationId="{0BC1D58A-2A51-061B-584B-5959E97A30E2}"/>
          </ac:picMkLst>
        </pc:picChg>
        <pc:picChg chg="add del mod">
          <ac:chgData name="Mauricio Arturo Barajas Osorio" userId="2973910c-971f-43c3-ac8c-1c3b26ee2114" providerId="ADAL" clId="{ABC18B53-1B91-48A1-9CF8-AA4289C8DFA8}" dt="2022-05-05T22:54:23.804" v="188" actId="478"/>
          <ac:picMkLst>
            <pc:docMk/>
            <pc:sldMk cId="2759390454" sldId="257"/>
            <ac:picMk id="111" creationId="{E3E3BCEE-1C79-676E-3732-D7A6333BA9CB}"/>
          </ac:picMkLst>
        </pc:picChg>
        <pc:picChg chg="add del mod">
          <ac:chgData name="Mauricio Arturo Barajas Osorio" userId="2973910c-971f-43c3-ac8c-1c3b26ee2114" providerId="ADAL" clId="{ABC18B53-1B91-48A1-9CF8-AA4289C8DFA8}" dt="2022-05-05T22:54:23.402" v="187" actId="478"/>
          <ac:picMkLst>
            <pc:docMk/>
            <pc:sldMk cId="2759390454" sldId="257"/>
            <ac:picMk id="112" creationId="{825B4DF4-2ADF-6610-2EC9-3EAC1C666EA3}"/>
          </ac:picMkLst>
        </pc:picChg>
        <pc:picChg chg="add del mod">
          <ac:chgData name="Mauricio Arturo Barajas Osorio" userId="2973910c-971f-43c3-ac8c-1c3b26ee2114" providerId="ADAL" clId="{ABC18B53-1B91-48A1-9CF8-AA4289C8DFA8}" dt="2022-05-05T22:54:22.932" v="186" actId="478"/>
          <ac:picMkLst>
            <pc:docMk/>
            <pc:sldMk cId="2759390454" sldId="257"/>
            <ac:picMk id="113" creationId="{2DE0D422-52FD-06C8-6816-1D8AD6FBD8F6}"/>
          </ac:picMkLst>
        </pc:picChg>
        <pc:picChg chg="add del mod">
          <ac:chgData name="Mauricio Arturo Barajas Osorio" userId="2973910c-971f-43c3-ac8c-1c3b26ee2114" providerId="ADAL" clId="{ABC18B53-1B91-48A1-9CF8-AA4289C8DFA8}" dt="2022-05-05T22:54:11.944" v="178" actId="478"/>
          <ac:picMkLst>
            <pc:docMk/>
            <pc:sldMk cId="2759390454" sldId="257"/>
            <ac:picMk id="114" creationId="{311A68AA-82F6-3B37-9318-34F072B44A96}"/>
          </ac:picMkLst>
        </pc:picChg>
        <pc:picChg chg="add mod">
          <ac:chgData name="Mauricio Arturo Barajas Osorio" userId="2973910c-971f-43c3-ac8c-1c3b26ee2114" providerId="ADAL" clId="{ABC18B53-1B91-48A1-9CF8-AA4289C8DFA8}" dt="2022-05-05T22:54:36.645" v="192"/>
          <ac:picMkLst>
            <pc:docMk/>
            <pc:sldMk cId="2759390454" sldId="257"/>
            <ac:picMk id="116" creationId="{6BC1BE96-4898-596E-C591-804921E680D8}"/>
          </ac:picMkLst>
        </pc:picChg>
        <pc:picChg chg="add mod">
          <ac:chgData name="Mauricio Arturo Barajas Osorio" userId="2973910c-971f-43c3-ac8c-1c3b26ee2114" providerId="ADAL" clId="{ABC18B53-1B91-48A1-9CF8-AA4289C8DFA8}" dt="2022-05-05T22:54:36.645" v="192"/>
          <ac:picMkLst>
            <pc:docMk/>
            <pc:sldMk cId="2759390454" sldId="257"/>
            <ac:picMk id="117" creationId="{2EEC17DA-097E-0FC4-BFDA-76E68121F9C2}"/>
          </ac:picMkLst>
        </pc:picChg>
        <pc:picChg chg="add mod">
          <ac:chgData name="Mauricio Arturo Barajas Osorio" userId="2973910c-971f-43c3-ac8c-1c3b26ee2114" providerId="ADAL" clId="{ABC18B53-1B91-48A1-9CF8-AA4289C8DFA8}" dt="2022-05-05T22:55:07.854" v="195"/>
          <ac:picMkLst>
            <pc:docMk/>
            <pc:sldMk cId="2759390454" sldId="257"/>
            <ac:picMk id="120" creationId="{36418EBE-36C2-C593-6675-5C2E2128A0C5}"/>
          </ac:picMkLst>
        </pc:picChg>
        <pc:picChg chg="add mod">
          <ac:chgData name="Mauricio Arturo Barajas Osorio" userId="2973910c-971f-43c3-ac8c-1c3b26ee2114" providerId="ADAL" clId="{ABC18B53-1B91-48A1-9CF8-AA4289C8DFA8}" dt="2022-05-05T22:55:07.854" v="195"/>
          <ac:picMkLst>
            <pc:docMk/>
            <pc:sldMk cId="2759390454" sldId="257"/>
            <ac:picMk id="130" creationId="{B2A478F6-6027-F879-8F7A-0833C2DAD68F}"/>
          </ac:picMkLst>
        </pc:picChg>
        <pc:picChg chg="add mod">
          <ac:chgData name="Mauricio Arturo Barajas Osorio" userId="2973910c-971f-43c3-ac8c-1c3b26ee2114" providerId="ADAL" clId="{ABC18B53-1B91-48A1-9CF8-AA4289C8DFA8}" dt="2022-05-05T22:55:07.854" v="195"/>
          <ac:picMkLst>
            <pc:docMk/>
            <pc:sldMk cId="2759390454" sldId="257"/>
            <ac:picMk id="131" creationId="{A61551D1-D688-D55A-8EF0-5FE4D572C02D}"/>
          </ac:picMkLst>
        </pc:picChg>
        <pc:picChg chg="add mod">
          <ac:chgData name="Mauricio Arturo Barajas Osorio" userId="2973910c-971f-43c3-ac8c-1c3b26ee2114" providerId="ADAL" clId="{ABC18B53-1B91-48A1-9CF8-AA4289C8DFA8}" dt="2022-05-05T22:55:07.854" v="195"/>
          <ac:picMkLst>
            <pc:docMk/>
            <pc:sldMk cId="2759390454" sldId="257"/>
            <ac:picMk id="132" creationId="{2D5119D9-7EB8-532F-70F0-F5EEE75FB8BF}"/>
          </ac:picMkLst>
        </pc:picChg>
        <pc:picChg chg="add mod">
          <ac:chgData name="Mauricio Arturo Barajas Osorio" userId="2973910c-971f-43c3-ac8c-1c3b26ee2114" providerId="ADAL" clId="{ABC18B53-1B91-48A1-9CF8-AA4289C8DFA8}" dt="2022-05-05T22:55:07.854" v="195"/>
          <ac:picMkLst>
            <pc:docMk/>
            <pc:sldMk cId="2759390454" sldId="257"/>
            <ac:picMk id="133" creationId="{4A34E3D5-30F1-0D6C-6F08-2512DF5F8F3C}"/>
          </ac:picMkLst>
        </pc:picChg>
        <pc:picChg chg="add mod">
          <ac:chgData name="Mauricio Arturo Barajas Osorio" userId="2973910c-971f-43c3-ac8c-1c3b26ee2114" providerId="ADAL" clId="{ABC18B53-1B91-48A1-9CF8-AA4289C8DFA8}" dt="2022-05-05T22:55:07.854" v="195"/>
          <ac:picMkLst>
            <pc:docMk/>
            <pc:sldMk cId="2759390454" sldId="257"/>
            <ac:picMk id="134" creationId="{A5FF5359-05B9-9BFD-9227-D5EE1877EDE1}"/>
          </ac:picMkLst>
        </pc:picChg>
        <pc:picChg chg="add mod ord">
          <ac:chgData name="Mauricio Arturo Barajas Osorio" userId="2973910c-971f-43c3-ac8c-1c3b26ee2114" providerId="ADAL" clId="{ABC18B53-1B91-48A1-9CF8-AA4289C8DFA8}" dt="2022-05-05T22:55:31.048" v="199" actId="167"/>
          <ac:picMkLst>
            <pc:docMk/>
            <pc:sldMk cId="2759390454" sldId="257"/>
            <ac:picMk id="135" creationId="{529DBCDB-44AD-16D5-8FB0-DE2063B2085E}"/>
          </ac:picMkLst>
        </pc:picChg>
        <pc:picChg chg="add del mod">
          <ac:chgData name="Mauricio Arturo Barajas Osorio" userId="2973910c-971f-43c3-ac8c-1c3b26ee2114" providerId="ADAL" clId="{ABC18B53-1B91-48A1-9CF8-AA4289C8DFA8}" dt="2022-05-05T22:56:23.997" v="203"/>
          <ac:picMkLst>
            <pc:docMk/>
            <pc:sldMk cId="2759390454" sldId="257"/>
            <ac:picMk id="136" creationId="{F411EE04-4E37-BD66-AF93-36E6D460B86D}"/>
          </ac:picMkLst>
        </pc:picChg>
        <pc:picChg chg="add mod">
          <ac:chgData name="Mauricio Arturo Barajas Osorio" userId="2973910c-971f-43c3-ac8c-1c3b26ee2114" providerId="ADAL" clId="{ABC18B53-1B91-48A1-9CF8-AA4289C8DFA8}" dt="2022-05-05T22:58:11.772" v="220"/>
          <ac:picMkLst>
            <pc:docMk/>
            <pc:sldMk cId="2759390454" sldId="257"/>
            <ac:picMk id="137" creationId="{EBF9520C-31FF-5286-3AA7-B62CC0C8CEAA}"/>
          </ac:picMkLst>
        </pc:picChg>
        <pc:picChg chg="add del mod">
          <ac:chgData name="Mauricio Arturo Barajas Osorio" userId="2973910c-971f-43c3-ac8c-1c3b26ee2114" providerId="ADAL" clId="{ABC18B53-1B91-48A1-9CF8-AA4289C8DFA8}" dt="2022-05-05T23:07:19.082" v="239" actId="478"/>
          <ac:picMkLst>
            <pc:docMk/>
            <pc:sldMk cId="2759390454" sldId="257"/>
            <ac:picMk id="139" creationId="{68D24136-3C13-4DDC-5154-D541E8B20850}"/>
          </ac:picMkLst>
        </pc:picChg>
      </pc:sldChg>
    </pc:docChg>
  </pc:docChgLst>
  <pc:docChgLst>
    <pc:chgData name="Mauricio Arturo Barajas Osorio" userId="2973910c-971f-43c3-ac8c-1c3b26ee2114" providerId="ADAL" clId="{5B5DF76E-D284-41E0-A4E6-9B0AA3E89E29}"/>
    <pc:docChg chg="undo custSel addSld delSld modSld">
      <pc:chgData name="Mauricio Arturo Barajas Osorio" userId="2973910c-971f-43c3-ac8c-1c3b26ee2114" providerId="ADAL" clId="{5B5DF76E-D284-41E0-A4E6-9B0AA3E89E29}" dt="2022-05-11T16:22:53.299" v="2294" actId="14100"/>
      <pc:docMkLst>
        <pc:docMk/>
      </pc:docMkLst>
      <pc:sldChg chg="addSp delSp modSp mod">
        <pc:chgData name="Mauricio Arturo Barajas Osorio" userId="2973910c-971f-43c3-ac8c-1c3b26ee2114" providerId="ADAL" clId="{5B5DF76E-D284-41E0-A4E6-9B0AA3E89E29}" dt="2022-05-11T16:22:53.299" v="2294" actId="14100"/>
        <pc:sldMkLst>
          <pc:docMk/>
          <pc:sldMk cId="4194878172" sldId="256"/>
        </pc:sldMkLst>
        <pc:spChg chg="mod">
          <ac:chgData name="Mauricio Arturo Barajas Osorio" userId="2973910c-971f-43c3-ac8c-1c3b26ee2114" providerId="ADAL" clId="{5B5DF76E-D284-41E0-A4E6-9B0AA3E89E29}" dt="2022-05-05T23:42:58.792" v="460" actId="1036"/>
          <ac:spMkLst>
            <pc:docMk/>
            <pc:sldMk cId="4194878172" sldId="256"/>
            <ac:spMk id="6" creationId="{4C6993D8-4331-8962-09F3-C0F573991B87}"/>
          </ac:spMkLst>
        </pc:spChg>
        <pc:spChg chg="add del mod">
          <ac:chgData name="Mauricio Arturo Barajas Osorio" userId="2973910c-971f-43c3-ac8c-1c3b26ee2114" providerId="ADAL" clId="{5B5DF76E-D284-41E0-A4E6-9B0AA3E89E29}" dt="2022-05-06T14:48:23.945" v="1154" actId="478"/>
          <ac:spMkLst>
            <pc:docMk/>
            <pc:sldMk cId="4194878172" sldId="256"/>
            <ac:spMk id="10" creationId="{4765C290-F334-CD20-A0E9-B2C07BEF3457}"/>
          </ac:spMkLst>
        </pc:spChg>
        <pc:spChg chg="del">
          <ac:chgData name="Mauricio Arturo Barajas Osorio" userId="2973910c-971f-43c3-ac8c-1c3b26ee2114" providerId="ADAL" clId="{5B5DF76E-D284-41E0-A4E6-9B0AA3E89E29}" dt="2022-05-05T23:21:47.693" v="1" actId="478"/>
          <ac:spMkLst>
            <pc:docMk/>
            <pc:sldMk cId="4194878172" sldId="256"/>
            <ac:spMk id="13" creationId="{9E138088-8469-0A36-C636-A36E088EF42A}"/>
          </ac:spMkLst>
        </pc:spChg>
        <pc:spChg chg="mod">
          <ac:chgData name="Mauricio Arturo Barajas Osorio" userId="2973910c-971f-43c3-ac8c-1c3b26ee2114" providerId="ADAL" clId="{5B5DF76E-D284-41E0-A4E6-9B0AA3E89E29}" dt="2022-05-05T23:42:58.792" v="460" actId="1036"/>
          <ac:spMkLst>
            <pc:docMk/>
            <pc:sldMk cId="4194878172" sldId="256"/>
            <ac:spMk id="14" creationId="{D9E07D6E-A760-6269-DC2C-6A84E1BDBE0E}"/>
          </ac:spMkLst>
        </pc:spChg>
        <pc:spChg chg="mod">
          <ac:chgData name="Mauricio Arturo Barajas Osorio" userId="2973910c-971f-43c3-ac8c-1c3b26ee2114" providerId="ADAL" clId="{5B5DF76E-D284-41E0-A4E6-9B0AA3E89E29}" dt="2022-05-06T14:47:53.385" v="1151" actId="207"/>
          <ac:spMkLst>
            <pc:docMk/>
            <pc:sldMk cId="4194878172" sldId="256"/>
            <ac:spMk id="19" creationId="{4E4E87ED-9265-6A4A-E914-72CC32F0E869}"/>
          </ac:spMkLst>
        </pc:spChg>
        <pc:spChg chg="add mod">
          <ac:chgData name="Mauricio Arturo Barajas Osorio" userId="2973910c-971f-43c3-ac8c-1c3b26ee2114" providerId="ADAL" clId="{5B5DF76E-D284-41E0-A4E6-9B0AA3E89E29}" dt="2022-05-06T14:49:27.056" v="1204" actId="1038"/>
          <ac:spMkLst>
            <pc:docMk/>
            <pc:sldMk cId="4194878172" sldId="256"/>
            <ac:spMk id="20" creationId="{DCE1F7E3-0D07-A4C2-2636-7852C986B311}"/>
          </ac:spMkLst>
        </pc:spChg>
        <pc:spChg chg="mod">
          <ac:chgData name="Mauricio Arturo Barajas Osorio" userId="2973910c-971f-43c3-ac8c-1c3b26ee2114" providerId="ADAL" clId="{5B5DF76E-D284-41E0-A4E6-9B0AA3E89E29}" dt="2022-05-06T14:42:47.627" v="1026" actId="14100"/>
          <ac:spMkLst>
            <pc:docMk/>
            <pc:sldMk cId="4194878172" sldId="256"/>
            <ac:spMk id="21" creationId="{C8290556-0A07-4B40-9AF5-E2A33B246B63}"/>
          </ac:spMkLst>
        </pc:spChg>
        <pc:spChg chg="del mod">
          <ac:chgData name="Mauricio Arturo Barajas Osorio" userId="2973910c-971f-43c3-ac8c-1c3b26ee2114" providerId="ADAL" clId="{5B5DF76E-D284-41E0-A4E6-9B0AA3E89E29}" dt="2022-05-05T23:27:27.532" v="163" actId="478"/>
          <ac:spMkLst>
            <pc:docMk/>
            <pc:sldMk cId="4194878172" sldId="256"/>
            <ac:spMk id="29" creationId="{4DD8A0C3-2869-D095-50F2-F8C5B3411F76}"/>
          </ac:spMkLst>
        </pc:spChg>
        <pc:spChg chg="del">
          <ac:chgData name="Mauricio Arturo Barajas Osorio" userId="2973910c-971f-43c3-ac8c-1c3b26ee2114" providerId="ADAL" clId="{5B5DF76E-D284-41E0-A4E6-9B0AA3E89E29}" dt="2022-05-05T23:24:01.425" v="59" actId="478"/>
          <ac:spMkLst>
            <pc:docMk/>
            <pc:sldMk cId="4194878172" sldId="256"/>
            <ac:spMk id="30" creationId="{298D93E3-484F-4734-E43D-2F578F76A2ED}"/>
          </ac:spMkLst>
        </pc:spChg>
        <pc:spChg chg="del">
          <ac:chgData name="Mauricio Arturo Barajas Osorio" userId="2973910c-971f-43c3-ac8c-1c3b26ee2114" providerId="ADAL" clId="{5B5DF76E-D284-41E0-A4E6-9B0AA3E89E29}" dt="2022-05-05T23:24:14.202" v="71" actId="478"/>
          <ac:spMkLst>
            <pc:docMk/>
            <pc:sldMk cId="4194878172" sldId="256"/>
            <ac:spMk id="31" creationId="{2DD89874-2042-ACD8-81F8-4849138BB074}"/>
          </ac:spMkLst>
        </pc:spChg>
        <pc:spChg chg="del">
          <ac:chgData name="Mauricio Arturo Barajas Osorio" userId="2973910c-971f-43c3-ac8c-1c3b26ee2114" providerId="ADAL" clId="{5B5DF76E-D284-41E0-A4E6-9B0AA3E89E29}" dt="2022-05-05T23:24:58.318" v="103" actId="478"/>
          <ac:spMkLst>
            <pc:docMk/>
            <pc:sldMk cId="4194878172" sldId="256"/>
            <ac:spMk id="32" creationId="{591CD60C-27BC-3363-46CA-4ACB05BC68E3}"/>
          </ac:spMkLst>
        </pc:spChg>
        <pc:spChg chg="del">
          <ac:chgData name="Mauricio Arturo Barajas Osorio" userId="2973910c-971f-43c3-ac8c-1c3b26ee2114" providerId="ADAL" clId="{5B5DF76E-D284-41E0-A4E6-9B0AA3E89E29}" dt="2022-05-05T23:24:00.594" v="58" actId="478"/>
          <ac:spMkLst>
            <pc:docMk/>
            <pc:sldMk cId="4194878172" sldId="256"/>
            <ac:spMk id="34" creationId="{45FAAD58-4F24-4790-F1B3-703CA34DDCD7}"/>
          </ac:spMkLst>
        </pc:spChg>
        <pc:spChg chg="del">
          <ac:chgData name="Mauricio Arturo Barajas Osorio" userId="2973910c-971f-43c3-ac8c-1c3b26ee2114" providerId="ADAL" clId="{5B5DF76E-D284-41E0-A4E6-9B0AA3E89E29}" dt="2022-05-05T23:24:02.213" v="60" actId="478"/>
          <ac:spMkLst>
            <pc:docMk/>
            <pc:sldMk cId="4194878172" sldId="256"/>
            <ac:spMk id="35" creationId="{8A633BBD-D267-4D35-5460-E32720705311}"/>
          </ac:spMkLst>
        </pc:spChg>
        <pc:spChg chg="del">
          <ac:chgData name="Mauricio Arturo Barajas Osorio" userId="2973910c-971f-43c3-ac8c-1c3b26ee2114" providerId="ADAL" clId="{5B5DF76E-D284-41E0-A4E6-9B0AA3E89E29}" dt="2022-05-05T23:24:06.098" v="64" actId="478"/>
          <ac:spMkLst>
            <pc:docMk/>
            <pc:sldMk cId="4194878172" sldId="256"/>
            <ac:spMk id="41" creationId="{1AA349D7-BB64-E467-87DF-A8C0DD3AF154}"/>
          </ac:spMkLst>
        </pc:spChg>
        <pc:spChg chg="del mod">
          <ac:chgData name="Mauricio Arturo Barajas Osorio" userId="2973910c-971f-43c3-ac8c-1c3b26ee2114" providerId="ADAL" clId="{5B5DF76E-D284-41E0-A4E6-9B0AA3E89E29}" dt="2022-05-06T14:27:29.846" v="642" actId="478"/>
          <ac:spMkLst>
            <pc:docMk/>
            <pc:sldMk cId="4194878172" sldId="256"/>
            <ac:spMk id="42" creationId="{B15C486F-A6A4-6DF6-C449-343F876D0527}"/>
          </ac:spMkLst>
        </pc:spChg>
        <pc:spChg chg="del">
          <ac:chgData name="Mauricio Arturo Barajas Osorio" userId="2973910c-971f-43c3-ac8c-1c3b26ee2114" providerId="ADAL" clId="{5B5DF76E-D284-41E0-A4E6-9B0AA3E89E29}" dt="2022-05-05T23:24:16.338" v="73" actId="478"/>
          <ac:spMkLst>
            <pc:docMk/>
            <pc:sldMk cId="4194878172" sldId="256"/>
            <ac:spMk id="43" creationId="{D0C1193D-FC7D-C4FE-6FE9-285BEE50EFB6}"/>
          </ac:spMkLst>
        </pc:spChg>
        <pc:spChg chg="del">
          <ac:chgData name="Mauricio Arturo Barajas Osorio" userId="2973910c-971f-43c3-ac8c-1c3b26ee2114" providerId="ADAL" clId="{5B5DF76E-D284-41E0-A4E6-9B0AA3E89E29}" dt="2022-05-05T23:24:21.263" v="77" actId="478"/>
          <ac:spMkLst>
            <pc:docMk/>
            <pc:sldMk cId="4194878172" sldId="256"/>
            <ac:spMk id="44" creationId="{87626FD9-54C5-8C02-4C96-69DB03B26EC7}"/>
          </ac:spMkLst>
        </pc:spChg>
        <pc:spChg chg="del">
          <ac:chgData name="Mauricio Arturo Barajas Osorio" userId="2973910c-971f-43c3-ac8c-1c3b26ee2114" providerId="ADAL" clId="{5B5DF76E-D284-41E0-A4E6-9B0AA3E89E29}" dt="2022-05-05T23:24:04.109" v="62" actId="478"/>
          <ac:spMkLst>
            <pc:docMk/>
            <pc:sldMk cId="4194878172" sldId="256"/>
            <ac:spMk id="45" creationId="{24FFF505-492C-856B-2352-FD8F67CC69F9}"/>
          </ac:spMkLst>
        </pc:spChg>
        <pc:spChg chg="del">
          <ac:chgData name="Mauricio Arturo Barajas Osorio" userId="2973910c-971f-43c3-ac8c-1c3b26ee2114" providerId="ADAL" clId="{5B5DF76E-D284-41E0-A4E6-9B0AA3E89E29}" dt="2022-05-05T23:24:07.262" v="65" actId="478"/>
          <ac:spMkLst>
            <pc:docMk/>
            <pc:sldMk cId="4194878172" sldId="256"/>
            <ac:spMk id="46" creationId="{F345EB13-7302-71D0-437A-EE07D851411F}"/>
          </ac:spMkLst>
        </pc:spChg>
        <pc:spChg chg="mod">
          <ac:chgData name="Mauricio Arturo Barajas Osorio" userId="2973910c-971f-43c3-ac8c-1c3b26ee2114" providerId="ADAL" clId="{5B5DF76E-D284-41E0-A4E6-9B0AA3E89E29}" dt="2022-05-05T23:24:11.740" v="67" actId="1076"/>
          <ac:spMkLst>
            <pc:docMk/>
            <pc:sldMk cId="4194878172" sldId="256"/>
            <ac:spMk id="47" creationId="{6499DC4D-7548-6785-50A3-8C5136C526C1}"/>
          </ac:spMkLst>
        </pc:spChg>
        <pc:spChg chg="del">
          <ac:chgData name="Mauricio Arturo Barajas Osorio" userId="2973910c-971f-43c3-ac8c-1c3b26ee2114" providerId="ADAL" clId="{5B5DF76E-D284-41E0-A4E6-9B0AA3E89E29}" dt="2022-05-05T23:24:17.671" v="74" actId="478"/>
          <ac:spMkLst>
            <pc:docMk/>
            <pc:sldMk cId="4194878172" sldId="256"/>
            <ac:spMk id="48" creationId="{8167A41D-D8BB-C61C-44BA-E7AE749C582C}"/>
          </ac:spMkLst>
        </pc:spChg>
        <pc:spChg chg="del">
          <ac:chgData name="Mauricio Arturo Barajas Osorio" userId="2973910c-971f-43c3-ac8c-1c3b26ee2114" providerId="ADAL" clId="{5B5DF76E-D284-41E0-A4E6-9B0AA3E89E29}" dt="2022-05-05T23:24:20.278" v="76" actId="478"/>
          <ac:spMkLst>
            <pc:docMk/>
            <pc:sldMk cId="4194878172" sldId="256"/>
            <ac:spMk id="49" creationId="{B8ACEF59-072E-AEBC-0DFC-366E535334AF}"/>
          </ac:spMkLst>
        </pc:spChg>
        <pc:spChg chg="del">
          <ac:chgData name="Mauricio Arturo Barajas Osorio" userId="2973910c-971f-43c3-ac8c-1c3b26ee2114" providerId="ADAL" clId="{5B5DF76E-D284-41E0-A4E6-9B0AA3E89E29}" dt="2022-05-05T23:24:13.793" v="70" actId="478"/>
          <ac:spMkLst>
            <pc:docMk/>
            <pc:sldMk cId="4194878172" sldId="256"/>
            <ac:spMk id="50" creationId="{827F472C-B10B-9435-0A40-ED8F55B9E7E7}"/>
          </ac:spMkLst>
        </pc:spChg>
        <pc:spChg chg="del">
          <ac:chgData name="Mauricio Arturo Barajas Osorio" userId="2973910c-971f-43c3-ac8c-1c3b26ee2114" providerId="ADAL" clId="{5B5DF76E-D284-41E0-A4E6-9B0AA3E89E29}" dt="2022-05-05T23:24:13.393" v="69" actId="478"/>
          <ac:spMkLst>
            <pc:docMk/>
            <pc:sldMk cId="4194878172" sldId="256"/>
            <ac:spMk id="51" creationId="{EADEB190-35CE-B40B-BFB3-081B5B5D0226}"/>
          </ac:spMkLst>
        </pc:spChg>
        <pc:spChg chg="del">
          <ac:chgData name="Mauricio Arturo Barajas Osorio" userId="2973910c-971f-43c3-ac8c-1c3b26ee2114" providerId="ADAL" clId="{5B5DF76E-D284-41E0-A4E6-9B0AA3E89E29}" dt="2022-05-05T23:24:22.085" v="78" actId="478"/>
          <ac:spMkLst>
            <pc:docMk/>
            <pc:sldMk cId="4194878172" sldId="256"/>
            <ac:spMk id="52" creationId="{064F5A81-0710-C069-E3E4-E8B4E05E6F77}"/>
          </ac:spMkLst>
        </pc:spChg>
        <pc:spChg chg="add mod ord">
          <ac:chgData name="Mauricio Arturo Barajas Osorio" userId="2973910c-971f-43c3-ac8c-1c3b26ee2114" providerId="ADAL" clId="{5B5DF76E-D284-41E0-A4E6-9B0AA3E89E29}" dt="2022-05-11T14:48:27.424" v="1313" actId="167"/>
          <ac:spMkLst>
            <pc:docMk/>
            <pc:sldMk cId="4194878172" sldId="256"/>
            <ac:spMk id="52" creationId="{7F6C72C1-32B2-0AFC-D937-78C1020E4C92}"/>
          </ac:spMkLst>
        </pc:spChg>
        <pc:spChg chg="del">
          <ac:chgData name="Mauricio Arturo Barajas Osorio" userId="2973910c-971f-43c3-ac8c-1c3b26ee2114" providerId="ADAL" clId="{5B5DF76E-D284-41E0-A4E6-9B0AA3E89E29}" dt="2022-05-05T23:24:22.449" v="79" actId="478"/>
          <ac:spMkLst>
            <pc:docMk/>
            <pc:sldMk cId="4194878172" sldId="256"/>
            <ac:spMk id="53" creationId="{808F34D7-D37E-D4A2-22E9-A9A6BE513213}"/>
          </ac:spMkLst>
        </pc:spChg>
        <pc:spChg chg="add del mod">
          <ac:chgData name="Mauricio Arturo Barajas Osorio" userId="2973910c-971f-43c3-ac8c-1c3b26ee2114" providerId="ADAL" clId="{5B5DF76E-D284-41E0-A4E6-9B0AA3E89E29}" dt="2022-05-11T14:58:17.184" v="1476" actId="478"/>
          <ac:spMkLst>
            <pc:docMk/>
            <pc:sldMk cId="4194878172" sldId="256"/>
            <ac:spMk id="53" creationId="{CD64BFAD-51D3-2F2D-EB79-8EE6E6C44C29}"/>
          </ac:spMkLst>
        </pc:spChg>
        <pc:spChg chg="add del mod">
          <ac:chgData name="Mauricio Arturo Barajas Osorio" userId="2973910c-971f-43c3-ac8c-1c3b26ee2114" providerId="ADAL" clId="{5B5DF76E-D284-41E0-A4E6-9B0AA3E89E29}" dt="2022-05-11T14:49:31.917" v="1373" actId="20577"/>
          <ac:spMkLst>
            <pc:docMk/>
            <pc:sldMk cId="4194878172" sldId="256"/>
            <ac:spMk id="54" creationId="{78C7BFFC-F7EE-DEB0-C8D6-0022FFB19478}"/>
          </ac:spMkLst>
        </pc:spChg>
        <pc:spChg chg="add mod">
          <ac:chgData name="Mauricio Arturo Barajas Osorio" userId="2973910c-971f-43c3-ac8c-1c3b26ee2114" providerId="ADAL" clId="{5B5DF76E-D284-41E0-A4E6-9B0AA3E89E29}" dt="2022-05-11T16:22:53.299" v="2294" actId="14100"/>
          <ac:spMkLst>
            <pc:docMk/>
            <pc:sldMk cId="4194878172" sldId="256"/>
            <ac:spMk id="60" creationId="{2BA9DA60-1C09-D9CA-8379-EB0A1323A71A}"/>
          </ac:spMkLst>
        </pc:spChg>
        <pc:spChg chg="add mod">
          <ac:chgData name="Mauricio Arturo Barajas Osorio" userId="2973910c-971f-43c3-ac8c-1c3b26ee2114" providerId="ADAL" clId="{5B5DF76E-D284-41E0-A4E6-9B0AA3E89E29}" dt="2022-05-11T14:50:59.988" v="1393" actId="1036"/>
          <ac:spMkLst>
            <pc:docMk/>
            <pc:sldMk cId="4194878172" sldId="256"/>
            <ac:spMk id="61" creationId="{EC089A26-5541-94B1-073C-A55A438B7067}"/>
          </ac:spMkLst>
        </pc:spChg>
        <pc:spChg chg="add del mod">
          <ac:chgData name="Mauricio Arturo Barajas Osorio" userId="2973910c-971f-43c3-ac8c-1c3b26ee2114" providerId="ADAL" clId="{5B5DF76E-D284-41E0-A4E6-9B0AA3E89E29}" dt="2022-05-11T14:51:18.540" v="1397" actId="478"/>
          <ac:spMkLst>
            <pc:docMk/>
            <pc:sldMk cId="4194878172" sldId="256"/>
            <ac:spMk id="62" creationId="{E360863A-5058-9620-1274-6600417E99E8}"/>
          </ac:spMkLst>
        </pc:spChg>
        <pc:spChg chg="add del mod">
          <ac:chgData name="Mauricio Arturo Barajas Osorio" userId="2973910c-971f-43c3-ac8c-1c3b26ee2114" providerId="ADAL" clId="{5B5DF76E-D284-41E0-A4E6-9B0AA3E89E29}" dt="2022-05-11T14:58:18.702" v="1478" actId="478"/>
          <ac:spMkLst>
            <pc:docMk/>
            <pc:sldMk cId="4194878172" sldId="256"/>
            <ac:spMk id="63" creationId="{53126333-9DA2-4BFC-48E4-CA9A6F095A95}"/>
          </ac:spMkLst>
        </pc:spChg>
        <pc:spChg chg="add del mod">
          <ac:chgData name="Mauricio Arturo Barajas Osorio" userId="2973910c-971f-43c3-ac8c-1c3b26ee2114" providerId="ADAL" clId="{5B5DF76E-D284-41E0-A4E6-9B0AA3E89E29}" dt="2022-05-11T14:58:17.778" v="1477" actId="478"/>
          <ac:spMkLst>
            <pc:docMk/>
            <pc:sldMk cId="4194878172" sldId="256"/>
            <ac:spMk id="64" creationId="{E91DF825-E614-900B-4D2F-DB6C4004AAF3}"/>
          </ac:spMkLst>
        </pc:spChg>
        <pc:spChg chg="add del mod">
          <ac:chgData name="Mauricio Arturo Barajas Osorio" userId="2973910c-971f-43c3-ac8c-1c3b26ee2114" providerId="ADAL" clId="{5B5DF76E-D284-41E0-A4E6-9B0AA3E89E29}" dt="2022-05-11T14:58:27.589" v="1481" actId="478"/>
          <ac:spMkLst>
            <pc:docMk/>
            <pc:sldMk cId="4194878172" sldId="256"/>
            <ac:spMk id="65" creationId="{FA597C75-9761-9820-617A-FF3476E2FF01}"/>
          </ac:spMkLst>
        </pc:spChg>
        <pc:spChg chg="del">
          <ac:chgData name="Mauricio Arturo Barajas Osorio" userId="2973910c-971f-43c3-ac8c-1c3b26ee2114" providerId="ADAL" clId="{5B5DF76E-D284-41E0-A4E6-9B0AA3E89E29}" dt="2022-05-05T23:24:23.988" v="81" actId="478"/>
          <ac:spMkLst>
            <pc:docMk/>
            <pc:sldMk cId="4194878172" sldId="256"/>
            <ac:spMk id="67" creationId="{8558B7EC-2126-44A1-6089-D4C2F8F96A93}"/>
          </ac:spMkLst>
        </pc:spChg>
        <pc:spChg chg="del">
          <ac:chgData name="Mauricio Arturo Barajas Osorio" userId="2973910c-971f-43c3-ac8c-1c3b26ee2114" providerId="ADAL" clId="{5B5DF76E-D284-41E0-A4E6-9B0AA3E89E29}" dt="2022-05-05T23:24:26.460" v="83" actId="478"/>
          <ac:spMkLst>
            <pc:docMk/>
            <pc:sldMk cId="4194878172" sldId="256"/>
            <ac:spMk id="69" creationId="{7536DC99-367C-E1F4-38E8-DDFBBD86A9F2}"/>
          </ac:spMkLst>
        </pc:spChg>
        <pc:spChg chg="del">
          <ac:chgData name="Mauricio Arturo Barajas Osorio" userId="2973910c-971f-43c3-ac8c-1c3b26ee2114" providerId="ADAL" clId="{5B5DF76E-D284-41E0-A4E6-9B0AA3E89E29}" dt="2022-05-05T23:24:37.444" v="95" actId="478"/>
          <ac:spMkLst>
            <pc:docMk/>
            <pc:sldMk cId="4194878172" sldId="256"/>
            <ac:spMk id="70" creationId="{486951D4-E8C4-CC31-4A3F-519886AC3DE5}"/>
          </ac:spMkLst>
        </pc:spChg>
        <pc:spChg chg="del">
          <ac:chgData name="Mauricio Arturo Barajas Osorio" userId="2973910c-971f-43c3-ac8c-1c3b26ee2114" providerId="ADAL" clId="{5B5DF76E-D284-41E0-A4E6-9B0AA3E89E29}" dt="2022-05-05T23:24:36.310" v="93" actId="478"/>
          <ac:spMkLst>
            <pc:docMk/>
            <pc:sldMk cId="4194878172" sldId="256"/>
            <ac:spMk id="71" creationId="{B71FB333-065D-73EC-30ED-18ACC800F609}"/>
          </ac:spMkLst>
        </pc:spChg>
        <pc:spChg chg="del">
          <ac:chgData name="Mauricio Arturo Barajas Osorio" userId="2973910c-971f-43c3-ac8c-1c3b26ee2114" providerId="ADAL" clId="{5B5DF76E-D284-41E0-A4E6-9B0AA3E89E29}" dt="2022-05-05T23:24:32.951" v="89" actId="478"/>
          <ac:spMkLst>
            <pc:docMk/>
            <pc:sldMk cId="4194878172" sldId="256"/>
            <ac:spMk id="72" creationId="{DF4506D9-B0FB-42CB-5D67-F383EE599005}"/>
          </ac:spMkLst>
        </pc:spChg>
        <pc:spChg chg="del">
          <ac:chgData name="Mauricio Arturo Barajas Osorio" userId="2973910c-971f-43c3-ac8c-1c3b26ee2114" providerId="ADAL" clId="{5B5DF76E-D284-41E0-A4E6-9B0AA3E89E29}" dt="2022-05-05T23:24:38.531" v="97" actId="478"/>
          <ac:spMkLst>
            <pc:docMk/>
            <pc:sldMk cId="4194878172" sldId="256"/>
            <ac:spMk id="73" creationId="{C8A1AA80-B2A2-DCCE-2750-7006FD0EAB08}"/>
          </ac:spMkLst>
        </pc:spChg>
        <pc:spChg chg="del">
          <ac:chgData name="Mauricio Arturo Barajas Osorio" userId="2973910c-971f-43c3-ac8c-1c3b26ee2114" providerId="ADAL" clId="{5B5DF76E-D284-41E0-A4E6-9B0AA3E89E29}" dt="2022-05-05T23:24:37.922" v="96" actId="478"/>
          <ac:spMkLst>
            <pc:docMk/>
            <pc:sldMk cId="4194878172" sldId="256"/>
            <ac:spMk id="74" creationId="{D1D407AF-260E-14C9-1CF1-8EFB8A0D6D18}"/>
          </ac:spMkLst>
        </pc:spChg>
        <pc:spChg chg="del">
          <ac:chgData name="Mauricio Arturo Barajas Osorio" userId="2973910c-971f-43c3-ac8c-1c3b26ee2114" providerId="ADAL" clId="{5B5DF76E-D284-41E0-A4E6-9B0AA3E89E29}" dt="2022-05-05T23:24:36.943" v="94" actId="478"/>
          <ac:spMkLst>
            <pc:docMk/>
            <pc:sldMk cId="4194878172" sldId="256"/>
            <ac:spMk id="75" creationId="{BCEECF2C-E58B-9A10-EC83-41042EFDD725}"/>
          </ac:spMkLst>
        </pc:spChg>
        <pc:spChg chg="del">
          <ac:chgData name="Mauricio Arturo Barajas Osorio" userId="2973910c-971f-43c3-ac8c-1c3b26ee2114" providerId="ADAL" clId="{5B5DF76E-D284-41E0-A4E6-9B0AA3E89E29}" dt="2022-05-05T23:24:35.741" v="92" actId="478"/>
          <ac:spMkLst>
            <pc:docMk/>
            <pc:sldMk cId="4194878172" sldId="256"/>
            <ac:spMk id="76" creationId="{35DA82A0-42B2-79E5-E7B2-6B429C62B6F8}"/>
          </ac:spMkLst>
        </pc:spChg>
        <pc:spChg chg="del">
          <ac:chgData name="Mauricio Arturo Barajas Osorio" userId="2973910c-971f-43c3-ac8c-1c3b26ee2114" providerId="ADAL" clId="{5B5DF76E-D284-41E0-A4E6-9B0AA3E89E29}" dt="2022-05-05T23:24:23.552" v="80" actId="478"/>
          <ac:spMkLst>
            <pc:docMk/>
            <pc:sldMk cId="4194878172" sldId="256"/>
            <ac:spMk id="78" creationId="{F766B4B2-0F0E-AE2D-C57F-14A0A840C41E}"/>
          </ac:spMkLst>
        </pc:spChg>
        <pc:spChg chg="del">
          <ac:chgData name="Mauricio Arturo Barajas Osorio" userId="2973910c-971f-43c3-ac8c-1c3b26ee2114" providerId="ADAL" clId="{5B5DF76E-D284-41E0-A4E6-9B0AA3E89E29}" dt="2022-05-05T23:24:27.926" v="84" actId="478"/>
          <ac:spMkLst>
            <pc:docMk/>
            <pc:sldMk cId="4194878172" sldId="256"/>
            <ac:spMk id="80" creationId="{385C05C3-847C-62D3-3D69-5BA3E5CE7C89}"/>
          </ac:spMkLst>
        </pc:spChg>
        <pc:spChg chg="del">
          <ac:chgData name="Mauricio Arturo Barajas Osorio" userId="2973910c-971f-43c3-ac8c-1c3b26ee2114" providerId="ADAL" clId="{5B5DF76E-D284-41E0-A4E6-9B0AA3E89E29}" dt="2022-05-05T23:24:29.121" v="85" actId="478"/>
          <ac:spMkLst>
            <pc:docMk/>
            <pc:sldMk cId="4194878172" sldId="256"/>
            <ac:spMk id="81" creationId="{390493B9-954A-1364-F1B7-25049A206E0E}"/>
          </ac:spMkLst>
        </pc:spChg>
        <pc:spChg chg="del">
          <ac:chgData name="Mauricio Arturo Barajas Osorio" userId="2973910c-971f-43c3-ac8c-1c3b26ee2114" providerId="ADAL" clId="{5B5DF76E-D284-41E0-A4E6-9B0AA3E89E29}" dt="2022-05-05T23:24:32.032" v="88" actId="478"/>
          <ac:spMkLst>
            <pc:docMk/>
            <pc:sldMk cId="4194878172" sldId="256"/>
            <ac:spMk id="82" creationId="{86D00EFF-2372-AE94-957E-463313DB6F39}"/>
          </ac:spMkLst>
        </pc:spChg>
        <pc:spChg chg="del">
          <ac:chgData name="Mauricio Arturo Barajas Osorio" userId="2973910c-971f-43c3-ac8c-1c3b26ee2114" providerId="ADAL" clId="{5B5DF76E-D284-41E0-A4E6-9B0AA3E89E29}" dt="2022-05-05T23:24:33.959" v="90" actId="478"/>
          <ac:spMkLst>
            <pc:docMk/>
            <pc:sldMk cId="4194878172" sldId="256"/>
            <ac:spMk id="83" creationId="{18097108-3268-95D7-357A-990693BB7253}"/>
          </ac:spMkLst>
        </pc:spChg>
        <pc:spChg chg="del">
          <ac:chgData name="Mauricio Arturo Barajas Osorio" userId="2973910c-971f-43c3-ac8c-1c3b26ee2114" providerId="ADAL" clId="{5B5DF76E-D284-41E0-A4E6-9B0AA3E89E29}" dt="2022-05-05T23:24:40.991" v="98" actId="478"/>
          <ac:spMkLst>
            <pc:docMk/>
            <pc:sldMk cId="4194878172" sldId="256"/>
            <ac:spMk id="87" creationId="{66CA0D5A-1C04-BF5D-DED6-E5E413C4B810}"/>
          </ac:spMkLst>
        </pc:spChg>
        <pc:spChg chg="del">
          <ac:chgData name="Mauricio Arturo Barajas Osorio" userId="2973910c-971f-43c3-ac8c-1c3b26ee2114" providerId="ADAL" clId="{5B5DF76E-D284-41E0-A4E6-9B0AA3E89E29}" dt="2022-05-05T23:24:41.655" v="99" actId="478"/>
          <ac:spMkLst>
            <pc:docMk/>
            <pc:sldMk cId="4194878172" sldId="256"/>
            <ac:spMk id="88" creationId="{C76C6FCC-6C34-9BF2-271A-C46D7ADCD39A}"/>
          </ac:spMkLst>
        </pc:spChg>
        <pc:spChg chg="del">
          <ac:chgData name="Mauricio Arturo Barajas Osorio" userId="2973910c-971f-43c3-ac8c-1c3b26ee2114" providerId="ADAL" clId="{5B5DF76E-D284-41E0-A4E6-9B0AA3E89E29}" dt="2022-05-06T14:38:44.570" v="926" actId="478"/>
          <ac:spMkLst>
            <pc:docMk/>
            <pc:sldMk cId="4194878172" sldId="256"/>
            <ac:spMk id="89" creationId="{E3046A98-2368-159C-04C1-D3C8524869E1}"/>
          </ac:spMkLst>
        </pc:spChg>
        <pc:spChg chg="add mod">
          <ac:chgData name="Mauricio Arturo Barajas Osorio" userId="2973910c-971f-43c3-ac8c-1c3b26ee2114" providerId="ADAL" clId="{5B5DF76E-D284-41E0-A4E6-9B0AA3E89E29}" dt="2022-05-06T14:43:37.998" v="1109" actId="1038"/>
          <ac:spMkLst>
            <pc:docMk/>
            <pc:sldMk cId="4194878172" sldId="256"/>
            <ac:spMk id="90" creationId="{DC3FBBB7-1B03-5494-FE2B-4B91BB00125C}"/>
          </ac:spMkLst>
        </pc:spChg>
        <pc:spChg chg="del">
          <ac:chgData name="Mauricio Arturo Barajas Osorio" userId="2973910c-971f-43c3-ac8c-1c3b26ee2114" providerId="ADAL" clId="{5B5DF76E-D284-41E0-A4E6-9B0AA3E89E29}" dt="2022-05-06T14:38:49.910" v="933" actId="478"/>
          <ac:spMkLst>
            <pc:docMk/>
            <pc:sldMk cId="4194878172" sldId="256"/>
            <ac:spMk id="92" creationId="{DE74ED75-7FD3-3953-BA02-82FE3F303C8B}"/>
          </ac:spMkLst>
        </pc:spChg>
        <pc:spChg chg="add mod">
          <ac:chgData name="Mauricio Arturo Barajas Osorio" userId="2973910c-971f-43c3-ac8c-1c3b26ee2114" providerId="ADAL" clId="{5B5DF76E-D284-41E0-A4E6-9B0AA3E89E29}" dt="2022-05-06T14:49:56.227" v="1208" actId="1076"/>
          <ac:spMkLst>
            <pc:docMk/>
            <pc:sldMk cId="4194878172" sldId="256"/>
            <ac:spMk id="94" creationId="{1A623677-389F-D907-3B1F-58AD0F53FD94}"/>
          </ac:spMkLst>
        </pc:spChg>
        <pc:spChg chg="del">
          <ac:chgData name="Mauricio Arturo Barajas Osorio" userId="2973910c-971f-43c3-ac8c-1c3b26ee2114" providerId="ADAL" clId="{5B5DF76E-D284-41E0-A4E6-9B0AA3E89E29}" dt="2022-05-06T14:38:54.800" v="937" actId="478"/>
          <ac:spMkLst>
            <pc:docMk/>
            <pc:sldMk cId="4194878172" sldId="256"/>
            <ac:spMk id="96" creationId="{2E1D41A2-8A01-B5AE-F477-848741713ADE}"/>
          </ac:spMkLst>
        </pc:spChg>
        <pc:spChg chg="add mod">
          <ac:chgData name="Mauricio Arturo Barajas Osorio" userId="2973910c-971f-43c3-ac8c-1c3b26ee2114" providerId="ADAL" clId="{5B5DF76E-D284-41E0-A4E6-9B0AA3E89E29}" dt="2022-05-06T14:50:02.904" v="1210" actId="14100"/>
          <ac:spMkLst>
            <pc:docMk/>
            <pc:sldMk cId="4194878172" sldId="256"/>
            <ac:spMk id="97" creationId="{D7F6C0B9-E075-9F70-1E85-10D46AFD159E}"/>
          </ac:spMkLst>
        </pc:spChg>
        <pc:spChg chg="mod">
          <ac:chgData name="Mauricio Arturo Barajas Osorio" userId="2973910c-971f-43c3-ac8c-1c3b26ee2114" providerId="ADAL" clId="{5B5DF76E-D284-41E0-A4E6-9B0AA3E89E29}" dt="2022-05-11T15:17:19.813" v="1799" actId="1076"/>
          <ac:spMkLst>
            <pc:docMk/>
            <pc:sldMk cId="4194878172" sldId="256"/>
            <ac:spMk id="99" creationId="{78D90AC0-38F9-9974-6F32-F2664D44BB45}"/>
          </ac:spMkLst>
        </pc:spChg>
        <pc:spChg chg="del">
          <ac:chgData name="Mauricio Arturo Barajas Osorio" userId="2973910c-971f-43c3-ac8c-1c3b26ee2114" providerId="ADAL" clId="{5B5DF76E-D284-41E0-A4E6-9B0AA3E89E29}" dt="2022-05-06T14:38:52.572" v="935" actId="478"/>
          <ac:spMkLst>
            <pc:docMk/>
            <pc:sldMk cId="4194878172" sldId="256"/>
            <ac:spMk id="100" creationId="{FE7CD665-CE92-542F-72A6-07000B30F2CF}"/>
          </ac:spMkLst>
        </pc:spChg>
        <pc:spChg chg="del">
          <ac:chgData name="Mauricio Arturo Barajas Osorio" userId="2973910c-971f-43c3-ac8c-1c3b26ee2114" providerId="ADAL" clId="{5B5DF76E-D284-41E0-A4E6-9B0AA3E89E29}" dt="2022-05-06T14:38:53.738" v="936" actId="478"/>
          <ac:spMkLst>
            <pc:docMk/>
            <pc:sldMk cId="4194878172" sldId="256"/>
            <ac:spMk id="101" creationId="{112682FB-2325-B8D1-DFD9-B21BAD5029C4}"/>
          </ac:spMkLst>
        </pc:spChg>
        <pc:spChg chg="del">
          <ac:chgData name="Mauricio Arturo Barajas Osorio" userId="2973910c-971f-43c3-ac8c-1c3b26ee2114" providerId="ADAL" clId="{5B5DF76E-D284-41E0-A4E6-9B0AA3E89E29}" dt="2022-05-06T14:38:51.722" v="934" actId="478"/>
          <ac:spMkLst>
            <pc:docMk/>
            <pc:sldMk cId="4194878172" sldId="256"/>
            <ac:spMk id="103" creationId="{5E5F2508-8B3C-5F99-E979-E9DF428F1220}"/>
          </ac:spMkLst>
        </pc:spChg>
        <pc:spChg chg="add del mod ord">
          <ac:chgData name="Mauricio Arturo Barajas Osorio" userId="2973910c-971f-43c3-ac8c-1c3b26ee2114" providerId="ADAL" clId="{5B5DF76E-D284-41E0-A4E6-9B0AA3E89E29}" dt="2022-05-06T14:30:11.642" v="748" actId="14100"/>
          <ac:spMkLst>
            <pc:docMk/>
            <pc:sldMk cId="4194878172" sldId="256"/>
            <ac:spMk id="105" creationId="{2F61B970-DDDA-C448-585A-6381AC8B3E40}"/>
          </ac:spMkLst>
        </pc:spChg>
        <pc:spChg chg="add del mod">
          <ac:chgData name="Mauricio Arturo Barajas Osorio" userId="2973910c-971f-43c3-ac8c-1c3b26ee2114" providerId="ADAL" clId="{5B5DF76E-D284-41E0-A4E6-9B0AA3E89E29}" dt="2022-05-05T23:32:21.105" v="215" actId="478"/>
          <ac:spMkLst>
            <pc:docMk/>
            <pc:sldMk cId="4194878172" sldId="256"/>
            <ac:spMk id="111" creationId="{12C60F4B-B20C-2EEE-1983-8BCBB27CBCE4}"/>
          </ac:spMkLst>
        </pc:spChg>
        <pc:spChg chg="add del mod">
          <ac:chgData name="Mauricio Arturo Barajas Osorio" userId="2973910c-971f-43c3-ac8c-1c3b26ee2114" providerId="ADAL" clId="{5B5DF76E-D284-41E0-A4E6-9B0AA3E89E29}" dt="2022-05-05T23:33:59.957" v="240" actId="478"/>
          <ac:spMkLst>
            <pc:docMk/>
            <pc:sldMk cId="4194878172" sldId="256"/>
            <ac:spMk id="114" creationId="{8AE16220-93CC-F6F0-8E18-2FE8AB670CD6}"/>
          </ac:spMkLst>
        </pc:spChg>
        <pc:spChg chg="add mod">
          <ac:chgData name="Mauricio Arturo Barajas Osorio" userId="2973910c-971f-43c3-ac8c-1c3b26ee2114" providerId="ADAL" clId="{5B5DF76E-D284-41E0-A4E6-9B0AA3E89E29}" dt="2022-05-06T14:36:49.585" v="895" actId="1036"/>
          <ac:spMkLst>
            <pc:docMk/>
            <pc:sldMk cId="4194878172" sldId="256"/>
            <ac:spMk id="115" creationId="{AF01121F-FB29-029F-4990-3FAEC8FD7E29}"/>
          </ac:spMkLst>
        </pc:spChg>
        <pc:spChg chg="add del mod">
          <ac:chgData name="Mauricio Arturo Barajas Osorio" userId="2973910c-971f-43c3-ac8c-1c3b26ee2114" providerId="ADAL" clId="{5B5DF76E-D284-41E0-A4E6-9B0AA3E89E29}" dt="2022-05-05T23:37:17.902" v="298" actId="478"/>
          <ac:spMkLst>
            <pc:docMk/>
            <pc:sldMk cId="4194878172" sldId="256"/>
            <ac:spMk id="116" creationId="{4ED970E5-9549-F07A-EE71-0E3CD00F71F3}"/>
          </ac:spMkLst>
        </pc:spChg>
        <pc:spChg chg="add mod">
          <ac:chgData name="Mauricio Arturo Barajas Osorio" userId="2973910c-971f-43c3-ac8c-1c3b26ee2114" providerId="ADAL" clId="{5B5DF76E-D284-41E0-A4E6-9B0AA3E89E29}" dt="2022-05-06T14:42:40.997" v="1025" actId="14100"/>
          <ac:spMkLst>
            <pc:docMk/>
            <pc:sldMk cId="4194878172" sldId="256"/>
            <ac:spMk id="117" creationId="{713F0912-D33F-94EA-5FE2-06229A454717}"/>
          </ac:spMkLst>
        </pc:spChg>
        <pc:spChg chg="add del mod ord">
          <ac:chgData name="Mauricio Arturo Barajas Osorio" userId="2973910c-971f-43c3-ac8c-1c3b26ee2114" providerId="ADAL" clId="{5B5DF76E-D284-41E0-A4E6-9B0AA3E89E29}" dt="2022-05-05T23:39:23.341" v="333" actId="478"/>
          <ac:spMkLst>
            <pc:docMk/>
            <pc:sldMk cId="4194878172" sldId="256"/>
            <ac:spMk id="118" creationId="{044D24C3-7692-1943-9D6F-E43FDC946E99}"/>
          </ac:spMkLst>
        </pc:spChg>
        <pc:spChg chg="add del mod ord">
          <ac:chgData name="Mauricio Arturo Barajas Osorio" userId="2973910c-971f-43c3-ac8c-1c3b26ee2114" providerId="ADAL" clId="{5B5DF76E-D284-41E0-A4E6-9B0AA3E89E29}" dt="2022-05-05T23:42:03.064" v="392" actId="478"/>
          <ac:spMkLst>
            <pc:docMk/>
            <pc:sldMk cId="4194878172" sldId="256"/>
            <ac:spMk id="119" creationId="{FAC87044-222C-8551-9901-C69C0782BE35}"/>
          </ac:spMkLst>
        </pc:spChg>
        <pc:spChg chg="add del">
          <ac:chgData name="Mauricio Arturo Barajas Osorio" userId="2973910c-971f-43c3-ac8c-1c3b26ee2114" providerId="ADAL" clId="{5B5DF76E-D284-41E0-A4E6-9B0AA3E89E29}" dt="2022-05-05T23:40:43.433" v="353" actId="22"/>
          <ac:spMkLst>
            <pc:docMk/>
            <pc:sldMk cId="4194878172" sldId="256"/>
            <ac:spMk id="120" creationId="{EFB80B96-DA49-830F-CA67-D0C0AF688767}"/>
          </ac:spMkLst>
        </pc:spChg>
        <pc:spChg chg="add del mod">
          <ac:chgData name="Mauricio Arturo Barajas Osorio" userId="2973910c-971f-43c3-ac8c-1c3b26ee2114" providerId="ADAL" clId="{5B5DF76E-D284-41E0-A4E6-9B0AA3E89E29}" dt="2022-05-05T23:42:02.626" v="391" actId="478"/>
          <ac:spMkLst>
            <pc:docMk/>
            <pc:sldMk cId="4194878172" sldId="256"/>
            <ac:spMk id="121" creationId="{087CF120-D2A7-7020-BDBC-78486743A5DD}"/>
          </ac:spMkLst>
        </pc:spChg>
        <pc:spChg chg="add mod">
          <ac:chgData name="Mauricio Arturo Barajas Osorio" userId="2973910c-971f-43c3-ac8c-1c3b26ee2114" providerId="ADAL" clId="{5B5DF76E-D284-41E0-A4E6-9B0AA3E89E29}" dt="2022-05-06T14:36:49.585" v="895" actId="1036"/>
          <ac:spMkLst>
            <pc:docMk/>
            <pc:sldMk cId="4194878172" sldId="256"/>
            <ac:spMk id="122" creationId="{DC39A286-BEE7-D5D3-0B48-8A97A7416000}"/>
          </ac:spMkLst>
        </pc:spChg>
        <pc:spChg chg="add del mod">
          <ac:chgData name="Mauricio Arturo Barajas Osorio" userId="2973910c-971f-43c3-ac8c-1c3b26ee2114" providerId="ADAL" clId="{5B5DF76E-D284-41E0-A4E6-9B0AA3E89E29}" dt="2022-05-05T23:44:19.880" v="591" actId="478"/>
          <ac:spMkLst>
            <pc:docMk/>
            <pc:sldMk cId="4194878172" sldId="256"/>
            <ac:spMk id="123" creationId="{78151434-CD03-7213-197C-77F8A5E1F099}"/>
          </ac:spMkLst>
        </pc:spChg>
        <pc:spChg chg="add del mod">
          <ac:chgData name="Mauricio Arturo Barajas Osorio" userId="2973910c-971f-43c3-ac8c-1c3b26ee2114" providerId="ADAL" clId="{5B5DF76E-D284-41E0-A4E6-9B0AA3E89E29}" dt="2022-05-06T14:33:12.028" v="834" actId="478"/>
          <ac:spMkLst>
            <pc:docMk/>
            <pc:sldMk cId="4194878172" sldId="256"/>
            <ac:spMk id="124" creationId="{B220B388-736E-991D-6AC5-FE2E28D62C49}"/>
          </ac:spMkLst>
        </pc:spChg>
        <pc:spChg chg="add mod ord">
          <ac:chgData name="Mauricio Arturo Barajas Osorio" userId="2973910c-971f-43c3-ac8c-1c3b26ee2114" providerId="ADAL" clId="{5B5DF76E-D284-41E0-A4E6-9B0AA3E89E29}" dt="2022-05-11T14:48:43.386" v="1317" actId="1076"/>
          <ac:spMkLst>
            <pc:docMk/>
            <pc:sldMk cId="4194878172" sldId="256"/>
            <ac:spMk id="125" creationId="{DBB4FA5A-DBBF-7DEB-5FD9-C60D9609CEC4}"/>
          </ac:spMkLst>
        </pc:spChg>
        <pc:spChg chg="add mod">
          <ac:chgData name="Mauricio Arturo Barajas Osorio" userId="2973910c-971f-43c3-ac8c-1c3b26ee2114" providerId="ADAL" clId="{5B5DF76E-D284-41E0-A4E6-9B0AA3E89E29}" dt="2022-05-11T14:48:58.896" v="1323" actId="1076"/>
          <ac:spMkLst>
            <pc:docMk/>
            <pc:sldMk cId="4194878172" sldId="256"/>
            <ac:spMk id="126" creationId="{FAAF4F4E-B419-A24B-7AEB-9149CCC9D978}"/>
          </ac:spMkLst>
        </pc:spChg>
        <pc:spChg chg="add del mod">
          <ac:chgData name="Mauricio Arturo Barajas Osorio" userId="2973910c-971f-43c3-ac8c-1c3b26ee2114" providerId="ADAL" clId="{5B5DF76E-D284-41E0-A4E6-9B0AA3E89E29}" dt="2022-05-06T14:27:01.463" v="640" actId="478"/>
          <ac:spMkLst>
            <pc:docMk/>
            <pc:sldMk cId="4194878172" sldId="256"/>
            <ac:spMk id="127" creationId="{97AB3435-F56B-0E39-3BFB-434CD5C8A34E}"/>
          </ac:spMkLst>
        </pc:spChg>
        <pc:spChg chg="add mod">
          <ac:chgData name="Mauricio Arturo Barajas Osorio" userId="2973910c-971f-43c3-ac8c-1c3b26ee2114" providerId="ADAL" clId="{5B5DF76E-D284-41E0-A4E6-9B0AA3E89E29}" dt="2022-05-06T14:36:49.585" v="895" actId="1036"/>
          <ac:spMkLst>
            <pc:docMk/>
            <pc:sldMk cId="4194878172" sldId="256"/>
            <ac:spMk id="128" creationId="{22BF3832-6197-3F8C-380C-B6D8FBDD9376}"/>
          </ac:spMkLst>
        </pc:spChg>
        <pc:spChg chg="add del mod ord">
          <ac:chgData name="Mauricio Arturo Barajas Osorio" userId="2973910c-971f-43c3-ac8c-1c3b26ee2114" providerId="ADAL" clId="{5B5DF76E-D284-41E0-A4E6-9B0AA3E89E29}" dt="2022-05-06T14:41:38.919" v="992" actId="207"/>
          <ac:spMkLst>
            <pc:docMk/>
            <pc:sldMk cId="4194878172" sldId="256"/>
            <ac:spMk id="129" creationId="{5683D1F3-41FA-FBE8-7340-88B1809CB534}"/>
          </ac:spMkLst>
        </pc:spChg>
        <pc:spChg chg="add del mod">
          <ac:chgData name="Mauricio Arturo Barajas Osorio" userId="2973910c-971f-43c3-ac8c-1c3b26ee2114" providerId="ADAL" clId="{5B5DF76E-D284-41E0-A4E6-9B0AA3E89E29}" dt="2022-05-06T14:50:11.104" v="1211" actId="478"/>
          <ac:spMkLst>
            <pc:docMk/>
            <pc:sldMk cId="4194878172" sldId="256"/>
            <ac:spMk id="130" creationId="{7B946898-7221-E4BD-0AB9-1821DFF18D1F}"/>
          </ac:spMkLst>
        </pc:spChg>
        <pc:spChg chg="add del mod">
          <ac:chgData name="Mauricio Arturo Barajas Osorio" userId="2973910c-971f-43c3-ac8c-1c3b26ee2114" providerId="ADAL" clId="{5B5DF76E-D284-41E0-A4E6-9B0AA3E89E29}" dt="2022-05-06T14:39:18.573" v="941" actId="478"/>
          <ac:spMkLst>
            <pc:docMk/>
            <pc:sldMk cId="4194878172" sldId="256"/>
            <ac:spMk id="131" creationId="{AFA71390-6B24-B4C1-B3C6-76131E26AF2B}"/>
          </ac:spMkLst>
        </pc:spChg>
        <pc:spChg chg="add mod">
          <ac:chgData name="Mauricio Arturo Barajas Osorio" userId="2973910c-971f-43c3-ac8c-1c3b26ee2114" providerId="ADAL" clId="{5B5DF76E-D284-41E0-A4E6-9B0AA3E89E29}" dt="2022-05-11T14:50:40.909" v="1387" actId="14100"/>
          <ac:spMkLst>
            <pc:docMk/>
            <pc:sldMk cId="4194878172" sldId="256"/>
            <ac:spMk id="132" creationId="{320855C1-BFB9-A2A7-9A19-35BBECF7A282}"/>
          </ac:spMkLst>
        </pc:spChg>
        <pc:spChg chg="add mod ord">
          <ac:chgData name="Mauricio Arturo Barajas Osorio" userId="2973910c-971f-43c3-ac8c-1c3b26ee2114" providerId="ADAL" clId="{5B5DF76E-D284-41E0-A4E6-9B0AA3E89E29}" dt="2022-05-06T14:47:18.844" v="1147" actId="167"/>
          <ac:spMkLst>
            <pc:docMk/>
            <pc:sldMk cId="4194878172" sldId="256"/>
            <ac:spMk id="133" creationId="{68BFBF49-63AF-4823-BA7C-0842A5592FFF}"/>
          </ac:spMkLst>
        </pc:spChg>
        <pc:spChg chg="add del mod">
          <ac:chgData name="Mauricio Arturo Barajas Osorio" userId="2973910c-971f-43c3-ac8c-1c3b26ee2114" providerId="ADAL" clId="{5B5DF76E-D284-41E0-A4E6-9B0AA3E89E29}" dt="2022-05-06T14:41:01.039" v="987" actId="478"/>
          <ac:spMkLst>
            <pc:docMk/>
            <pc:sldMk cId="4194878172" sldId="256"/>
            <ac:spMk id="134" creationId="{2C7C25AB-6F42-57D2-5416-8DB3B515F443}"/>
          </ac:spMkLst>
        </pc:spChg>
        <pc:spChg chg="add del mod ord">
          <ac:chgData name="Mauricio Arturo Barajas Osorio" userId="2973910c-971f-43c3-ac8c-1c3b26ee2114" providerId="ADAL" clId="{5B5DF76E-D284-41E0-A4E6-9B0AA3E89E29}" dt="2022-05-06T14:40:56.302" v="979"/>
          <ac:spMkLst>
            <pc:docMk/>
            <pc:sldMk cId="4194878172" sldId="256"/>
            <ac:spMk id="135" creationId="{8237C626-92B3-492F-EC32-50349F244F7E}"/>
          </ac:spMkLst>
        </pc:spChg>
        <pc:spChg chg="add del mod">
          <ac:chgData name="Mauricio Arturo Barajas Osorio" userId="2973910c-971f-43c3-ac8c-1c3b26ee2114" providerId="ADAL" clId="{5B5DF76E-D284-41E0-A4E6-9B0AA3E89E29}" dt="2022-05-06T14:40:55.640" v="976"/>
          <ac:spMkLst>
            <pc:docMk/>
            <pc:sldMk cId="4194878172" sldId="256"/>
            <ac:spMk id="136" creationId="{90C281B4-E885-77BB-B065-6C759B9F9A4C}"/>
          </ac:spMkLst>
        </pc:spChg>
        <pc:spChg chg="add mod">
          <ac:chgData name="Mauricio Arturo Barajas Osorio" userId="2973910c-971f-43c3-ac8c-1c3b26ee2114" providerId="ADAL" clId="{5B5DF76E-D284-41E0-A4E6-9B0AA3E89E29}" dt="2022-05-06T14:50:28.816" v="1226" actId="1076"/>
          <ac:spMkLst>
            <pc:docMk/>
            <pc:sldMk cId="4194878172" sldId="256"/>
            <ac:spMk id="137" creationId="{4C86EBCC-DB5C-ADF6-E432-BE38C1150FD5}"/>
          </ac:spMkLst>
        </pc:spChg>
        <pc:spChg chg="add mod">
          <ac:chgData name="Mauricio Arturo Barajas Osorio" userId="2973910c-971f-43c3-ac8c-1c3b26ee2114" providerId="ADAL" clId="{5B5DF76E-D284-41E0-A4E6-9B0AA3E89E29}" dt="2022-05-06T14:44:46.705" v="1120" actId="14100"/>
          <ac:spMkLst>
            <pc:docMk/>
            <pc:sldMk cId="4194878172" sldId="256"/>
            <ac:spMk id="138" creationId="{5556698A-3F7A-D04F-E120-75B47C5DCCA4}"/>
          </ac:spMkLst>
        </pc:spChg>
        <pc:spChg chg="add mod ord">
          <ac:chgData name="Mauricio Arturo Barajas Osorio" userId="2973910c-971f-43c3-ac8c-1c3b26ee2114" providerId="ADAL" clId="{5B5DF76E-D284-41E0-A4E6-9B0AA3E89E29}" dt="2022-05-06T14:47:23.527" v="1149" actId="167"/>
          <ac:spMkLst>
            <pc:docMk/>
            <pc:sldMk cId="4194878172" sldId="256"/>
            <ac:spMk id="139" creationId="{3FF98952-C36E-CFCF-94C4-6E377CF9CFB1}"/>
          </ac:spMkLst>
        </pc:spChg>
        <pc:spChg chg="add mod">
          <ac:chgData name="Mauricio Arturo Barajas Osorio" userId="2973910c-971f-43c3-ac8c-1c3b26ee2114" providerId="ADAL" clId="{5B5DF76E-D284-41E0-A4E6-9B0AA3E89E29}" dt="2022-05-06T14:49:17.833" v="1194" actId="1038"/>
          <ac:spMkLst>
            <pc:docMk/>
            <pc:sldMk cId="4194878172" sldId="256"/>
            <ac:spMk id="140" creationId="{62471FF8-37FA-2B05-5E86-742BC87E2C35}"/>
          </ac:spMkLst>
        </pc:spChg>
        <pc:spChg chg="add del mod">
          <ac:chgData name="Mauricio Arturo Barajas Osorio" userId="2973910c-971f-43c3-ac8c-1c3b26ee2114" providerId="ADAL" clId="{5B5DF76E-D284-41E0-A4E6-9B0AA3E89E29}" dt="2022-05-06T14:54:31.451" v="1231" actId="478"/>
          <ac:spMkLst>
            <pc:docMk/>
            <pc:sldMk cId="4194878172" sldId="256"/>
            <ac:spMk id="141" creationId="{B5A55C10-9529-CBA4-4DD7-83F71355E40E}"/>
          </ac:spMkLst>
        </pc:spChg>
        <pc:spChg chg="add del mod">
          <ac:chgData name="Mauricio Arturo Barajas Osorio" userId="2973910c-971f-43c3-ac8c-1c3b26ee2114" providerId="ADAL" clId="{5B5DF76E-D284-41E0-A4E6-9B0AA3E89E29}" dt="2022-05-06T14:54:31.451" v="1231" actId="478"/>
          <ac:spMkLst>
            <pc:docMk/>
            <pc:sldMk cId="4194878172" sldId="256"/>
            <ac:spMk id="142" creationId="{52AC0154-2FAF-6187-4580-1DF703CB7520}"/>
          </ac:spMkLst>
        </pc:spChg>
        <pc:spChg chg="add del mod">
          <ac:chgData name="Mauricio Arturo Barajas Osorio" userId="2973910c-971f-43c3-ac8c-1c3b26ee2114" providerId="ADAL" clId="{5B5DF76E-D284-41E0-A4E6-9B0AA3E89E29}" dt="2022-05-06T14:54:40.155" v="1235"/>
          <ac:spMkLst>
            <pc:docMk/>
            <pc:sldMk cId="4194878172" sldId="256"/>
            <ac:spMk id="143" creationId="{0530CFD8-8017-9DB4-8B34-FCB36650C75F}"/>
          </ac:spMkLst>
        </pc:spChg>
        <pc:spChg chg="add del mod">
          <ac:chgData name="Mauricio Arturo Barajas Osorio" userId="2973910c-971f-43c3-ac8c-1c3b26ee2114" providerId="ADAL" clId="{5B5DF76E-D284-41E0-A4E6-9B0AA3E89E29}" dt="2022-05-06T14:54:53.455" v="1240" actId="478"/>
          <ac:spMkLst>
            <pc:docMk/>
            <pc:sldMk cId="4194878172" sldId="256"/>
            <ac:spMk id="144" creationId="{E0A2101D-799D-77F7-8EB1-F1251A8DF1B1}"/>
          </ac:spMkLst>
        </pc:spChg>
        <pc:spChg chg="add mod">
          <ac:chgData name="Mauricio Arturo Barajas Osorio" userId="2973910c-971f-43c3-ac8c-1c3b26ee2114" providerId="ADAL" clId="{5B5DF76E-D284-41E0-A4E6-9B0AA3E89E29}" dt="2022-05-06T14:54:51.981" v="1239" actId="1076"/>
          <ac:spMkLst>
            <pc:docMk/>
            <pc:sldMk cId="4194878172" sldId="256"/>
            <ac:spMk id="145" creationId="{F91037B7-4C79-8A18-839B-B5B59A2B186A}"/>
          </ac:spMkLst>
        </pc:spChg>
        <pc:spChg chg="add mod">
          <ac:chgData name="Mauricio Arturo Barajas Osorio" userId="2973910c-971f-43c3-ac8c-1c3b26ee2114" providerId="ADAL" clId="{5B5DF76E-D284-41E0-A4E6-9B0AA3E89E29}" dt="2022-05-06T15:07:50.457" v="1308" actId="1076"/>
          <ac:spMkLst>
            <pc:docMk/>
            <pc:sldMk cId="4194878172" sldId="256"/>
            <ac:spMk id="146" creationId="{2E1649B0-91A2-4184-14E5-C6468D5D7C0D}"/>
          </ac:spMkLst>
        </pc:spChg>
        <pc:spChg chg="add mod">
          <ac:chgData name="Mauricio Arturo Barajas Osorio" userId="2973910c-971f-43c3-ac8c-1c3b26ee2114" providerId="ADAL" clId="{5B5DF76E-D284-41E0-A4E6-9B0AA3E89E29}" dt="2022-05-06T14:56:29.301" v="1265" actId="1076"/>
          <ac:spMkLst>
            <pc:docMk/>
            <pc:sldMk cId="4194878172" sldId="256"/>
            <ac:spMk id="147" creationId="{B816EEE8-CBFF-84F6-F3FF-A819FA6FC342}"/>
          </ac:spMkLst>
        </pc:spChg>
        <pc:spChg chg="add mod">
          <ac:chgData name="Mauricio Arturo Barajas Osorio" userId="2973910c-971f-43c3-ac8c-1c3b26ee2114" providerId="ADAL" clId="{5B5DF76E-D284-41E0-A4E6-9B0AA3E89E29}" dt="2022-05-06T15:08:00.975" v="1309"/>
          <ac:spMkLst>
            <pc:docMk/>
            <pc:sldMk cId="4194878172" sldId="256"/>
            <ac:spMk id="148" creationId="{7EFD603B-3CEA-C6A8-1E57-E3BD52432786}"/>
          </ac:spMkLst>
        </pc:spChg>
        <pc:spChg chg="add mod">
          <ac:chgData name="Mauricio Arturo Barajas Osorio" userId="2973910c-971f-43c3-ac8c-1c3b26ee2114" providerId="ADAL" clId="{5B5DF76E-D284-41E0-A4E6-9B0AA3E89E29}" dt="2022-05-06T15:07:34.977" v="1303" actId="1035"/>
          <ac:spMkLst>
            <pc:docMk/>
            <pc:sldMk cId="4194878172" sldId="256"/>
            <ac:spMk id="151" creationId="{93BC9331-6EE6-3C41-FFCC-47438049578C}"/>
          </ac:spMkLst>
        </pc:spChg>
        <pc:spChg chg="add mod">
          <ac:chgData name="Mauricio Arturo Barajas Osorio" userId="2973910c-971f-43c3-ac8c-1c3b26ee2114" providerId="ADAL" clId="{5B5DF76E-D284-41E0-A4E6-9B0AA3E89E29}" dt="2022-05-06T15:07:31.190" v="1297" actId="1038"/>
          <ac:spMkLst>
            <pc:docMk/>
            <pc:sldMk cId="4194878172" sldId="256"/>
            <ac:spMk id="152" creationId="{E7B4763A-E0E0-8A9F-08DA-2CC6E5F3D635}"/>
          </ac:spMkLst>
        </pc:spChg>
        <pc:picChg chg="add mod ord modCrop">
          <ac:chgData name="Mauricio Arturo Barajas Osorio" userId="2973910c-971f-43c3-ac8c-1c3b26ee2114" providerId="ADAL" clId="{5B5DF76E-D284-41E0-A4E6-9B0AA3E89E29}" dt="2022-05-05T23:43:09.405" v="462" actId="732"/>
          <ac:picMkLst>
            <pc:docMk/>
            <pc:sldMk cId="4194878172" sldId="256"/>
            <ac:picMk id="3" creationId="{309FB220-288C-7078-FF1D-0864A9C8E628}"/>
          </ac:picMkLst>
        </pc:picChg>
        <pc:picChg chg="del ord">
          <ac:chgData name="Mauricio Arturo Barajas Osorio" userId="2973910c-971f-43c3-ac8c-1c3b26ee2114" providerId="ADAL" clId="{5B5DF76E-D284-41E0-A4E6-9B0AA3E89E29}" dt="2022-05-05T23:22:28.219" v="34" actId="478"/>
          <ac:picMkLst>
            <pc:docMk/>
            <pc:sldMk cId="4194878172" sldId="256"/>
            <ac:picMk id="4" creationId="{57D5FEC0-9F4B-23C8-F84B-5650F804A0D7}"/>
          </ac:picMkLst>
        </pc:picChg>
        <pc:picChg chg="add del mod modCrop">
          <ac:chgData name="Mauricio Arturo Barajas Osorio" userId="2973910c-971f-43c3-ac8c-1c3b26ee2114" providerId="ADAL" clId="{5B5DF76E-D284-41E0-A4E6-9B0AA3E89E29}" dt="2022-05-11T15:01:18.914" v="1513" actId="21"/>
          <ac:picMkLst>
            <pc:docMk/>
            <pc:sldMk cId="4194878172" sldId="256"/>
            <ac:picMk id="4" creationId="{C893AAC7-4F0E-5632-2961-9CA3FB011203}"/>
          </ac:picMkLst>
        </pc:picChg>
        <pc:picChg chg="add del mod">
          <ac:chgData name="Mauricio Arturo Barajas Osorio" userId="2973910c-971f-43c3-ac8c-1c3b26ee2114" providerId="ADAL" clId="{5B5DF76E-D284-41E0-A4E6-9B0AA3E89E29}" dt="2022-05-05T23:43:34.873" v="543" actId="1035"/>
          <ac:picMkLst>
            <pc:docMk/>
            <pc:sldMk cId="4194878172" sldId="256"/>
            <ac:picMk id="7" creationId="{373CAFF9-7D4A-DC08-0D69-6B14EA6AAF78}"/>
          </ac:picMkLst>
        </pc:picChg>
        <pc:picChg chg="add mod ord modCrop">
          <ac:chgData name="Mauricio Arturo Barajas Osorio" userId="2973910c-971f-43c3-ac8c-1c3b26ee2114" providerId="ADAL" clId="{5B5DF76E-D284-41E0-A4E6-9B0AA3E89E29}" dt="2022-05-06T14:30:09.137" v="747" actId="14100"/>
          <ac:picMkLst>
            <pc:docMk/>
            <pc:sldMk cId="4194878172" sldId="256"/>
            <ac:picMk id="9" creationId="{93390041-91E7-A7E8-8EFC-C4E4B1E58F14}"/>
          </ac:picMkLst>
        </pc:picChg>
        <pc:picChg chg="add mod modCrop">
          <ac:chgData name="Mauricio Arturo Barajas Osorio" userId="2973910c-971f-43c3-ac8c-1c3b26ee2114" providerId="ADAL" clId="{5B5DF76E-D284-41E0-A4E6-9B0AA3E89E29}" dt="2022-05-11T14:50:36.559" v="1386" actId="14100"/>
          <ac:picMkLst>
            <pc:docMk/>
            <pc:sldMk cId="4194878172" sldId="256"/>
            <ac:picMk id="15" creationId="{25EB436D-3821-C543-8635-B1E0E65F43CB}"/>
          </ac:picMkLst>
        </pc:picChg>
        <pc:picChg chg="add mod ord modCrop">
          <ac:chgData name="Mauricio Arturo Barajas Osorio" userId="2973910c-971f-43c3-ac8c-1c3b26ee2114" providerId="ADAL" clId="{5B5DF76E-D284-41E0-A4E6-9B0AA3E89E29}" dt="2022-05-06T14:47:25.080" v="1150" actId="167"/>
          <ac:picMkLst>
            <pc:docMk/>
            <pc:sldMk cId="4194878172" sldId="256"/>
            <ac:picMk id="17" creationId="{1D521A6D-791B-F5FA-3480-498BC2FDD71E}"/>
          </ac:picMkLst>
        </pc:picChg>
        <pc:picChg chg="del">
          <ac:chgData name="Mauricio Arturo Barajas Osorio" userId="2973910c-971f-43c3-ac8c-1c3b26ee2114" providerId="ADAL" clId="{5B5DF76E-D284-41E0-A4E6-9B0AA3E89E29}" dt="2022-05-05T23:21:51.301" v="2" actId="478"/>
          <ac:picMkLst>
            <pc:docMk/>
            <pc:sldMk cId="4194878172" sldId="256"/>
            <ac:picMk id="18" creationId="{01240910-D30C-4464-0285-B666E386E5F1}"/>
          </ac:picMkLst>
        </pc:picChg>
        <pc:picChg chg="del">
          <ac:chgData name="Mauricio Arturo Barajas Osorio" userId="2973910c-971f-43c3-ac8c-1c3b26ee2114" providerId="ADAL" clId="{5B5DF76E-D284-41E0-A4E6-9B0AA3E89E29}" dt="2022-05-05T23:23:57.918" v="57" actId="478"/>
          <ac:picMkLst>
            <pc:docMk/>
            <pc:sldMk cId="4194878172" sldId="256"/>
            <ac:picMk id="33" creationId="{54FA8B2A-9739-2292-D98E-93775E00E77F}"/>
          </ac:picMkLst>
        </pc:picChg>
        <pc:picChg chg="del">
          <ac:chgData name="Mauricio Arturo Barajas Osorio" userId="2973910c-971f-43c3-ac8c-1c3b26ee2114" providerId="ADAL" clId="{5B5DF76E-D284-41E0-A4E6-9B0AA3E89E29}" dt="2022-05-05T23:24:02.922" v="61" actId="478"/>
          <ac:picMkLst>
            <pc:docMk/>
            <pc:sldMk cId="4194878172" sldId="256"/>
            <ac:picMk id="36" creationId="{82FC384C-931E-0208-5FE9-054EE31B636D}"/>
          </ac:picMkLst>
        </pc:picChg>
        <pc:picChg chg="del">
          <ac:chgData name="Mauricio Arturo Barajas Osorio" userId="2973910c-971f-43c3-ac8c-1c3b26ee2114" providerId="ADAL" clId="{5B5DF76E-D284-41E0-A4E6-9B0AA3E89E29}" dt="2022-05-05T23:24:04.895" v="63" actId="478"/>
          <ac:picMkLst>
            <pc:docMk/>
            <pc:sldMk cId="4194878172" sldId="256"/>
            <ac:picMk id="37" creationId="{A040B1B9-7FF6-8130-C4DD-2D5CEB2EBC6A}"/>
          </ac:picMkLst>
        </pc:picChg>
        <pc:picChg chg="del">
          <ac:chgData name="Mauricio Arturo Barajas Osorio" userId="2973910c-971f-43c3-ac8c-1c3b26ee2114" providerId="ADAL" clId="{5B5DF76E-D284-41E0-A4E6-9B0AA3E89E29}" dt="2022-05-05T23:24:12.908" v="68" actId="478"/>
          <ac:picMkLst>
            <pc:docMk/>
            <pc:sldMk cId="4194878172" sldId="256"/>
            <ac:picMk id="38" creationId="{EB1D42AE-EA91-B4DD-42C2-001BC50664B4}"/>
          </ac:picMkLst>
        </pc:picChg>
        <pc:picChg chg="del">
          <ac:chgData name="Mauricio Arturo Barajas Osorio" userId="2973910c-971f-43c3-ac8c-1c3b26ee2114" providerId="ADAL" clId="{5B5DF76E-D284-41E0-A4E6-9B0AA3E89E29}" dt="2022-05-05T23:24:15.265" v="72" actId="478"/>
          <ac:picMkLst>
            <pc:docMk/>
            <pc:sldMk cId="4194878172" sldId="256"/>
            <ac:picMk id="39" creationId="{6BB19A25-2E92-B931-72FD-DD8968482704}"/>
          </ac:picMkLst>
        </pc:picChg>
        <pc:picChg chg="del">
          <ac:chgData name="Mauricio Arturo Barajas Osorio" userId="2973910c-971f-43c3-ac8c-1c3b26ee2114" providerId="ADAL" clId="{5B5DF76E-D284-41E0-A4E6-9B0AA3E89E29}" dt="2022-05-05T23:24:19.027" v="75" actId="478"/>
          <ac:picMkLst>
            <pc:docMk/>
            <pc:sldMk cId="4194878172" sldId="256"/>
            <ac:picMk id="40" creationId="{B34A478B-03BC-4B97-7095-7E785AF9992D}"/>
          </ac:picMkLst>
        </pc:picChg>
        <pc:picChg chg="add del mod modCrop">
          <ac:chgData name="Mauricio Arturo Barajas Osorio" userId="2973910c-971f-43c3-ac8c-1c3b26ee2114" providerId="ADAL" clId="{5B5DF76E-D284-41E0-A4E6-9B0AA3E89E29}" dt="2022-05-11T15:12:19.184" v="1698" actId="478"/>
          <ac:picMkLst>
            <pc:docMk/>
            <pc:sldMk cId="4194878172" sldId="256"/>
            <ac:picMk id="66" creationId="{2462BA43-91C0-14E7-C64A-C227C332E507}"/>
          </ac:picMkLst>
        </pc:picChg>
        <pc:picChg chg="del">
          <ac:chgData name="Mauricio Arturo Barajas Osorio" userId="2973910c-971f-43c3-ac8c-1c3b26ee2114" providerId="ADAL" clId="{5B5DF76E-D284-41E0-A4E6-9B0AA3E89E29}" dt="2022-05-05T23:24:25.288" v="82" actId="478"/>
          <ac:picMkLst>
            <pc:docMk/>
            <pc:sldMk cId="4194878172" sldId="256"/>
            <ac:picMk id="68" creationId="{6ACECDD6-8728-2DC2-9738-8DBC59CF3AF3}"/>
          </ac:picMkLst>
        </pc:picChg>
        <pc:picChg chg="del">
          <ac:chgData name="Mauricio Arturo Barajas Osorio" userId="2973910c-971f-43c3-ac8c-1c3b26ee2114" providerId="ADAL" clId="{5B5DF76E-D284-41E0-A4E6-9B0AA3E89E29}" dt="2022-05-05T23:30:21.994" v="187" actId="478"/>
          <ac:picMkLst>
            <pc:docMk/>
            <pc:sldMk cId="4194878172" sldId="256"/>
            <ac:picMk id="79" creationId="{3D91570A-FFA9-8284-78B1-05D78D9F4FFF}"/>
          </ac:picMkLst>
        </pc:picChg>
        <pc:picChg chg="del">
          <ac:chgData name="Mauricio Arturo Barajas Osorio" userId="2973910c-971f-43c3-ac8c-1c3b26ee2114" providerId="ADAL" clId="{5B5DF76E-D284-41E0-A4E6-9B0AA3E89E29}" dt="2022-05-05T23:24:29.550" v="86" actId="478"/>
          <ac:picMkLst>
            <pc:docMk/>
            <pc:sldMk cId="4194878172" sldId="256"/>
            <ac:picMk id="84" creationId="{C1C4A582-6CCB-D2F9-FD04-F59D21DB445C}"/>
          </ac:picMkLst>
        </pc:picChg>
        <pc:picChg chg="del">
          <ac:chgData name="Mauricio Arturo Barajas Osorio" userId="2973910c-971f-43c3-ac8c-1c3b26ee2114" providerId="ADAL" clId="{5B5DF76E-D284-41E0-A4E6-9B0AA3E89E29}" dt="2022-05-05T23:24:30.382" v="87" actId="478"/>
          <ac:picMkLst>
            <pc:docMk/>
            <pc:sldMk cId="4194878172" sldId="256"/>
            <ac:picMk id="85" creationId="{3BE13880-22BB-3F84-BAB1-8F995DD06ECB}"/>
          </ac:picMkLst>
        </pc:picChg>
        <pc:picChg chg="del">
          <ac:chgData name="Mauricio Arturo Barajas Osorio" userId="2973910c-971f-43c3-ac8c-1c3b26ee2114" providerId="ADAL" clId="{5B5DF76E-D284-41E0-A4E6-9B0AA3E89E29}" dt="2022-05-05T23:24:34.492" v="91" actId="478"/>
          <ac:picMkLst>
            <pc:docMk/>
            <pc:sldMk cId="4194878172" sldId="256"/>
            <ac:picMk id="86" creationId="{CDAA0148-E79D-41D5-B64A-5B77532ED4B6}"/>
          </ac:picMkLst>
        </pc:picChg>
        <pc:picChg chg="del">
          <ac:chgData name="Mauricio Arturo Barajas Osorio" userId="2973910c-971f-43c3-ac8c-1c3b26ee2114" providerId="ADAL" clId="{5B5DF76E-D284-41E0-A4E6-9B0AA3E89E29}" dt="2022-05-06T14:38:48.647" v="932" actId="478"/>
          <ac:picMkLst>
            <pc:docMk/>
            <pc:sldMk cId="4194878172" sldId="256"/>
            <ac:picMk id="91" creationId="{F22C65C4-F5C9-EFDF-C5F8-2AE646F92119}"/>
          </ac:picMkLst>
        </pc:picChg>
        <pc:picChg chg="del">
          <ac:chgData name="Mauricio Arturo Barajas Osorio" userId="2973910c-971f-43c3-ac8c-1c3b26ee2114" providerId="ADAL" clId="{5B5DF76E-D284-41E0-A4E6-9B0AA3E89E29}" dt="2022-05-06T14:38:48.177" v="931" actId="478"/>
          <ac:picMkLst>
            <pc:docMk/>
            <pc:sldMk cId="4194878172" sldId="256"/>
            <ac:picMk id="106" creationId="{FDCC8DFC-1CBC-E623-4EFF-6FB1E768B184}"/>
          </ac:picMkLst>
        </pc:picChg>
        <pc:picChg chg="del">
          <ac:chgData name="Mauricio Arturo Barajas Osorio" userId="2973910c-971f-43c3-ac8c-1c3b26ee2114" providerId="ADAL" clId="{5B5DF76E-D284-41E0-A4E6-9B0AA3E89E29}" dt="2022-05-06T14:38:47.661" v="930" actId="478"/>
          <ac:picMkLst>
            <pc:docMk/>
            <pc:sldMk cId="4194878172" sldId="256"/>
            <ac:picMk id="107" creationId="{7C834DEA-0F26-F2E3-96B9-C7DC58C12DF2}"/>
          </ac:picMkLst>
        </pc:picChg>
        <pc:picChg chg="del">
          <ac:chgData name="Mauricio Arturo Barajas Osorio" userId="2973910c-971f-43c3-ac8c-1c3b26ee2114" providerId="ADAL" clId="{5B5DF76E-D284-41E0-A4E6-9B0AA3E89E29}" dt="2022-05-06T14:38:47.162" v="929" actId="478"/>
          <ac:picMkLst>
            <pc:docMk/>
            <pc:sldMk cId="4194878172" sldId="256"/>
            <ac:picMk id="108" creationId="{235884E4-A17D-355D-9FF3-A2BF5FD32ED7}"/>
          </ac:picMkLst>
        </pc:picChg>
        <pc:picChg chg="del">
          <ac:chgData name="Mauricio Arturo Barajas Osorio" userId="2973910c-971f-43c3-ac8c-1c3b26ee2114" providerId="ADAL" clId="{5B5DF76E-D284-41E0-A4E6-9B0AA3E89E29}" dt="2022-05-06T14:38:45.488" v="927" actId="478"/>
          <ac:picMkLst>
            <pc:docMk/>
            <pc:sldMk cId="4194878172" sldId="256"/>
            <ac:picMk id="109" creationId="{A5DCC869-1CED-B037-4C5D-0EC63B9ED849}"/>
          </ac:picMkLst>
        </pc:picChg>
        <pc:picChg chg="del">
          <ac:chgData name="Mauricio Arturo Barajas Osorio" userId="2973910c-971f-43c3-ac8c-1c3b26ee2114" providerId="ADAL" clId="{5B5DF76E-D284-41E0-A4E6-9B0AA3E89E29}" dt="2022-05-06T14:38:46.058" v="928" actId="478"/>
          <ac:picMkLst>
            <pc:docMk/>
            <pc:sldMk cId="4194878172" sldId="256"/>
            <ac:picMk id="110" creationId="{4970DE49-38DE-1906-8723-E88A5C921D10}"/>
          </ac:picMkLst>
        </pc:picChg>
        <pc:picChg chg="add mod">
          <ac:chgData name="Mauricio Arturo Barajas Osorio" userId="2973910c-971f-43c3-ac8c-1c3b26ee2114" providerId="ADAL" clId="{5B5DF76E-D284-41E0-A4E6-9B0AA3E89E29}" dt="2022-05-06T14:57:01.965" v="1273" actId="1076"/>
          <ac:picMkLst>
            <pc:docMk/>
            <pc:sldMk cId="4194878172" sldId="256"/>
            <ac:picMk id="112" creationId="{9EA68733-320C-40F1-1442-896DB0E164B4}"/>
          </ac:picMkLst>
        </pc:picChg>
        <pc:picChg chg="add mod">
          <ac:chgData name="Mauricio Arturo Barajas Osorio" userId="2973910c-971f-43c3-ac8c-1c3b26ee2114" providerId="ADAL" clId="{5B5DF76E-D284-41E0-A4E6-9B0AA3E89E29}" dt="2022-05-06T14:56:58.731" v="1271" actId="1076"/>
          <ac:picMkLst>
            <pc:docMk/>
            <pc:sldMk cId="4194878172" sldId="256"/>
            <ac:picMk id="113" creationId="{123AE272-9EC9-802C-D93C-1A7475BB61A8}"/>
          </ac:picMkLst>
        </pc:picChg>
        <pc:picChg chg="add mod">
          <ac:chgData name="Mauricio Arturo Barajas Osorio" userId="2973910c-971f-43c3-ac8c-1c3b26ee2114" providerId="ADAL" clId="{5B5DF76E-D284-41E0-A4E6-9B0AA3E89E29}" dt="2022-05-06T15:07:39.322" v="1304" actId="14100"/>
          <ac:picMkLst>
            <pc:docMk/>
            <pc:sldMk cId="4194878172" sldId="256"/>
            <ac:picMk id="149" creationId="{1B3904B2-C94C-D270-CE43-432EBC8FCC4F}"/>
          </ac:picMkLst>
        </pc:picChg>
        <pc:picChg chg="add mod">
          <ac:chgData name="Mauricio Arturo Barajas Osorio" userId="2973910c-971f-43c3-ac8c-1c3b26ee2114" providerId="ADAL" clId="{5B5DF76E-D284-41E0-A4E6-9B0AA3E89E29}" dt="2022-05-06T15:07:25.380" v="1291" actId="1076"/>
          <ac:picMkLst>
            <pc:docMk/>
            <pc:sldMk cId="4194878172" sldId="256"/>
            <ac:picMk id="150" creationId="{DC9AC10C-617A-146C-6CEB-BAD931FF84D9}"/>
          </ac:picMkLst>
        </pc:picChg>
        <pc:picChg chg="del">
          <ac:chgData name="Mauricio Arturo Barajas Osorio" userId="2973910c-971f-43c3-ac8c-1c3b26ee2114" providerId="ADAL" clId="{5B5DF76E-D284-41E0-A4E6-9B0AA3E89E29}" dt="2022-05-05T23:24:42.225" v="100" actId="478"/>
          <ac:picMkLst>
            <pc:docMk/>
            <pc:sldMk cId="4194878172" sldId="256"/>
            <ac:picMk id="1028" creationId="{4AB3635B-24E2-A0F7-DA97-10D076AA1647}"/>
          </ac:picMkLst>
        </pc:picChg>
        <pc:picChg chg="del">
          <ac:chgData name="Mauricio Arturo Barajas Osorio" userId="2973910c-971f-43c3-ac8c-1c3b26ee2114" providerId="ADAL" clId="{5B5DF76E-D284-41E0-A4E6-9B0AA3E89E29}" dt="2022-05-05T23:24:42.896" v="101" actId="478"/>
          <ac:picMkLst>
            <pc:docMk/>
            <pc:sldMk cId="4194878172" sldId="256"/>
            <ac:picMk id="1032" creationId="{ECE990C5-B914-D954-0849-112CB2ACBA52}"/>
          </ac:picMkLst>
        </pc:picChg>
        <pc:picChg chg="mod">
          <ac:chgData name="Mauricio Arturo Barajas Osorio" userId="2973910c-971f-43c3-ac8c-1c3b26ee2114" providerId="ADAL" clId="{5B5DF76E-D284-41E0-A4E6-9B0AA3E89E29}" dt="2022-05-05T23:42:58.792" v="460" actId="1036"/>
          <ac:picMkLst>
            <pc:docMk/>
            <pc:sldMk cId="4194878172" sldId="256"/>
            <ac:picMk id="1034" creationId="{7AF21DCC-5D2D-8765-41F3-D0A0CE932D76}"/>
          </ac:picMkLst>
        </pc:picChg>
      </pc:sldChg>
      <pc:sldChg chg="addSp delSp modSp new mod">
        <pc:chgData name="Mauricio Arturo Barajas Osorio" userId="2973910c-971f-43c3-ac8c-1c3b26ee2114" providerId="ADAL" clId="{5B5DF76E-D284-41E0-A4E6-9B0AA3E89E29}" dt="2022-05-11T15:58:19.480" v="2293" actId="1076"/>
        <pc:sldMkLst>
          <pc:docMk/>
          <pc:sldMk cId="2074751677" sldId="257"/>
        </pc:sldMkLst>
        <pc:spChg chg="del">
          <ac:chgData name="Mauricio Arturo Barajas Osorio" userId="2973910c-971f-43c3-ac8c-1c3b26ee2114" providerId="ADAL" clId="{5B5DF76E-D284-41E0-A4E6-9B0AA3E89E29}" dt="2022-05-11T14:56:06.367" v="1424" actId="478"/>
          <ac:spMkLst>
            <pc:docMk/>
            <pc:sldMk cId="2074751677" sldId="257"/>
            <ac:spMk id="2" creationId="{50191929-2286-AB6A-EE3E-67978EAA464D}"/>
          </ac:spMkLst>
        </pc:spChg>
        <pc:spChg chg="del">
          <ac:chgData name="Mauricio Arturo Barajas Osorio" userId="2973910c-971f-43c3-ac8c-1c3b26ee2114" providerId="ADAL" clId="{5B5DF76E-D284-41E0-A4E6-9B0AA3E89E29}" dt="2022-05-11T14:55:44.818" v="1421" actId="478"/>
          <ac:spMkLst>
            <pc:docMk/>
            <pc:sldMk cId="2074751677" sldId="257"/>
            <ac:spMk id="3" creationId="{4521E6E0-8AF8-7CF3-E684-DDF801057060}"/>
          </ac:spMkLst>
        </pc:spChg>
        <pc:spChg chg="add del mod">
          <ac:chgData name="Mauricio Arturo Barajas Osorio" userId="2973910c-971f-43c3-ac8c-1c3b26ee2114" providerId="ADAL" clId="{5B5DF76E-D284-41E0-A4E6-9B0AA3E89E29}" dt="2022-05-11T14:55:54.022" v="1422" actId="478"/>
          <ac:spMkLst>
            <pc:docMk/>
            <pc:sldMk cId="2074751677" sldId="257"/>
            <ac:spMk id="4" creationId="{F28823E1-59EE-DDF9-3C52-6E52CD4987C6}"/>
          </ac:spMkLst>
        </pc:spChg>
        <pc:spChg chg="add del mod">
          <ac:chgData name="Mauricio Arturo Barajas Osorio" userId="2973910c-971f-43c3-ac8c-1c3b26ee2114" providerId="ADAL" clId="{5B5DF76E-D284-41E0-A4E6-9B0AA3E89E29}" dt="2022-05-11T14:55:55.224" v="1423" actId="478"/>
          <ac:spMkLst>
            <pc:docMk/>
            <pc:sldMk cId="2074751677" sldId="257"/>
            <ac:spMk id="5" creationId="{6F900E7F-47FB-5A88-F85E-CD42EFBEB6F2}"/>
          </ac:spMkLst>
        </pc:spChg>
        <pc:spChg chg="add mod">
          <ac:chgData name="Mauricio Arturo Barajas Osorio" userId="2973910c-971f-43c3-ac8c-1c3b26ee2114" providerId="ADAL" clId="{5B5DF76E-D284-41E0-A4E6-9B0AA3E89E29}" dt="2022-05-11T14:56:31.574" v="1430" actId="1076"/>
          <ac:spMkLst>
            <pc:docMk/>
            <pc:sldMk cId="2074751677" sldId="257"/>
            <ac:spMk id="6" creationId="{FB5FB6AE-2E4E-E127-D19B-6559855D24B5}"/>
          </ac:spMkLst>
        </pc:spChg>
        <pc:spChg chg="add mod">
          <ac:chgData name="Mauricio Arturo Barajas Osorio" userId="2973910c-971f-43c3-ac8c-1c3b26ee2114" providerId="ADAL" clId="{5B5DF76E-D284-41E0-A4E6-9B0AA3E89E29}" dt="2022-05-11T14:56:31.574" v="1430" actId="1076"/>
          <ac:spMkLst>
            <pc:docMk/>
            <pc:sldMk cId="2074751677" sldId="257"/>
            <ac:spMk id="7" creationId="{33C70E23-71F2-0139-F07B-587CFDC82B0C}"/>
          </ac:spMkLst>
        </pc:spChg>
        <pc:spChg chg="add mod">
          <ac:chgData name="Mauricio Arturo Barajas Osorio" userId="2973910c-971f-43c3-ac8c-1c3b26ee2114" providerId="ADAL" clId="{5B5DF76E-D284-41E0-A4E6-9B0AA3E89E29}" dt="2022-05-11T14:56:46.409" v="1459" actId="20577"/>
          <ac:spMkLst>
            <pc:docMk/>
            <pc:sldMk cId="2074751677" sldId="257"/>
            <ac:spMk id="8" creationId="{070F0689-DC9A-0E31-C83E-08686F36D809}"/>
          </ac:spMkLst>
        </pc:spChg>
        <pc:spChg chg="add mod">
          <ac:chgData name="Mauricio Arturo Barajas Osorio" userId="2973910c-971f-43c3-ac8c-1c3b26ee2114" providerId="ADAL" clId="{5B5DF76E-D284-41E0-A4E6-9B0AA3E89E29}" dt="2022-05-11T14:59:35.364" v="1497" actId="1038"/>
          <ac:spMkLst>
            <pc:docMk/>
            <pc:sldMk cId="2074751677" sldId="257"/>
            <ac:spMk id="14" creationId="{FF753459-3F5E-B8BF-3540-2FD25A5518C7}"/>
          </ac:spMkLst>
        </pc:spChg>
        <pc:spChg chg="add mod">
          <ac:chgData name="Mauricio Arturo Barajas Osorio" userId="2973910c-971f-43c3-ac8c-1c3b26ee2114" providerId="ADAL" clId="{5B5DF76E-D284-41E0-A4E6-9B0AA3E89E29}" dt="2022-05-11T15:04:40.527" v="1529" actId="1037"/>
          <ac:spMkLst>
            <pc:docMk/>
            <pc:sldMk cId="2074751677" sldId="257"/>
            <ac:spMk id="17" creationId="{1F9DFA58-FBB9-7D58-CDCA-53056AA8F324}"/>
          </ac:spMkLst>
        </pc:spChg>
        <pc:spChg chg="add mod">
          <ac:chgData name="Mauricio Arturo Barajas Osorio" userId="2973910c-971f-43c3-ac8c-1c3b26ee2114" providerId="ADAL" clId="{5B5DF76E-D284-41E0-A4E6-9B0AA3E89E29}" dt="2022-05-11T15:04:40.527" v="1529" actId="1037"/>
          <ac:spMkLst>
            <pc:docMk/>
            <pc:sldMk cId="2074751677" sldId="257"/>
            <ac:spMk id="18" creationId="{0B65DB45-4FB6-89A0-BA30-8AFB966D86B4}"/>
          </ac:spMkLst>
        </pc:spChg>
        <pc:spChg chg="add mod">
          <ac:chgData name="Mauricio Arturo Barajas Osorio" userId="2973910c-971f-43c3-ac8c-1c3b26ee2114" providerId="ADAL" clId="{5B5DF76E-D284-41E0-A4E6-9B0AA3E89E29}" dt="2022-05-11T15:05:13.048" v="1566" actId="20577"/>
          <ac:spMkLst>
            <pc:docMk/>
            <pc:sldMk cId="2074751677" sldId="257"/>
            <ac:spMk id="19" creationId="{75B460CF-8897-E302-2213-4F0B915553A4}"/>
          </ac:spMkLst>
        </pc:spChg>
        <pc:spChg chg="add mod">
          <ac:chgData name="Mauricio Arturo Barajas Osorio" userId="2973910c-971f-43c3-ac8c-1c3b26ee2114" providerId="ADAL" clId="{5B5DF76E-D284-41E0-A4E6-9B0AA3E89E29}" dt="2022-05-11T15:04:51.071" v="1531" actId="1037"/>
          <ac:spMkLst>
            <pc:docMk/>
            <pc:sldMk cId="2074751677" sldId="257"/>
            <ac:spMk id="20" creationId="{E788A4BC-B5E4-B215-2144-F15E8F3DC3C4}"/>
          </ac:spMkLst>
        </pc:spChg>
        <pc:spChg chg="add mod">
          <ac:chgData name="Mauricio Arturo Barajas Osorio" userId="2973910c-971f-43c3-ac8c-1c3b26ee2114" providerId="ADAL" clId="{5B5DF76E-D284-41E0-A4E6-9B0AA3E89E29}" dt="2022-05-11T15:12:39.554" v="1705" actId="14100"/>
          <ac:spMkLst>
            <pc:docMk/>
            <pc:sldMk cId="2074751677" sldId="257"/>
            <ac:spMk id="22" creationId="{CF1FC865-94E3-3B10-3313-EF6878EC4BC8}"/>
          </ac:spMkLst>
        </pc:spChg>
        <pc:spChg chg="add mod ord">
          <ac:chgData name="Mauricio Arturo Barajas Osorio" userId="2973910c-971f-43c3-ac8c-1c3b26ee2114" providerId="ADAL" clId="{5B5DF76E-D284-41E0-A4E6-9B0AA3E89E29}" dt="2022-05-11T15:57:09.919" v="2291" actId="14100"/>
          <ac:spMkLst>
            <pc:docMk/>
            <pc:sldMk cId="2074751677" sldId="257"/>
            <ac:spMk id="40" creationId="{374299BA-6F1B-A5C2-4727-B58CC6DC52B4}"/>
          </ac:spMkLst>
        </pc:spChg>
        <pc:spChg chg="add mod">
          <ac:chgData name="Mauricio Arturo Barajas Osorio" userId="2973910c-971f-43c3-ac8c-1c3b26ee2114" providerId="ADAL" clId="{5B5DF76E-D284-41E0-A4E6-9B0AA3E89E29}" dt="2022-05-11T15:57:05.127" v="2290" actId="1037"/>
          <ac:spMkLst>
            <pc:docMk/>
            <pc:sldMk cId="2074751677" sldId="257"/>
            <ac:spMk id="41" creationId="{55CB59CB-2F32-4BD1-6B6A-A346D3909BF0}"/>
          </ac:spMkLst>
        </pc:spChg>
        <pc:spChg chg="add mod">
          <ac:chgData name="Mauricio Arturo Barajas Osorio" userId="2973910c-971f-43c3-ac8c-1c3b26ee2114" providerId="ADAL" clId="{5B5DF76E-D284-41E0-A4E6-9B0AA3E89E29}" dt="2022-05-11T15:16:23.273" v="1789" actId="1076"/>
          <ac:spMkLst>
            <pc:docMk/>
            <pc:sldMk cId="2074751677" sldId="257"/>
            <ac:spMk id="42" creationId="{4020FC95-CB48-0142-9CDC-BB097293DC82}"/>
          </ac:spMkLst>
        </pc:spChg>
        <pc:spChg chg="add mod">
          <ac:chgData name="Mauricio Arturo Barajas Osorio" userId="2973910c-971f-43c3-ac8c-1c3b26ee2114" providerId="ADAL" clId="{5B5DF76E-D284-41E0-A4E6-9B0AA3E89E29}" dt="2022-05-11T15:54:23.215" v="2266" actId="20577"/>
          <ac:spMkLst>
            <pc:docMk/>
            <pc:sldMk cId="2074751677" sldId="257"/>
            <ac:spMk id="54" creationId="{84D9BEB0-ECEE-E6D6-E69C-48939D715909}"/>
          </ac:spMkLst>
        </pc:spChg>
        <pc:spChg chg="add mod ord">
          <ac:chgData name="Mauricio Arturo Barajas Osorio" userId="2973910c-971f-43c3-ac8c-1c3b26ee2114" providerId="ADAL" clId="{5B5DF76E-D284-41E0-A4E6-9B0AA3E89E29}" dt="2022-05-11T15:53:17.777" v="2186" actId="167"/>
          <ac:spMkLst>
            <pc:docMk/>
            <pc:sldMk cId="2074751677" sldId="257"/>
            <ac:spMk id="55" creationId="{B3F5C580-EE6F-2D5A-498A-FB01EB024E75}"/>
          </ac:spMkLst>
        </pc:spChg>
        <pc:spChg chg="add mod">
          <ac:chgData name="Mauricio Arturo Barajas Osorio" userId="2973910c-971f-43c3-ac8c-1c3b26ee2114" providerId="ADAL" clId="{5B5DF76E-D284-41E0-A4E6-9B0AA3E89E29}" dt="2022-05-11T15:26:41.009" v="1980" actId="1036"/>
          <ac:spMkLst>
            <pc:docMk/>
            <pc:sldMk cId="2074751677" sldId="257"/>
            <ac:spMk id="56" creationId="{3DF7105F-BB39-C712-8205-A3C07032DABA}"/>
          </ac:spMkLst>
        </pc:spChg>
        <pc:spChg chg="add mod">
          <ac:chgData name="Mauricio Arturo Barajas Osorio" userId="2973910c-971f-43c3-ac8c-1c3b26ee2114" providerId="ADAL" clId="{5B5DF76E-D284-41E0-A4E6-9B0AA3E89E29}" dt="2022-05-11T15:27:16.810" v="2038" actId="1035"/>
          <ac:spMkLst>
            <pc:docMk/>
            <pc:sldMk cId="2074751677" sldId="257"/>
            <ac:spMk id="57" creationId="{18E88C26-D993-2C14-8E7C-0B707F16040C}"/>
          </ac:spMkLst>
        </pc:spChg>
        <pc:spChg chg="add mod">
          <ac:chgData name="Mauricio Arturo Barajas Osorio" userId="2973910c-971f-43c3-ac8c-1c3b26ee2114" providerId="ADAL" clId="{5B5DF76E-D284-41E0-A4E6-9B0AA3E89E29}" dt="2022-05-11T15:27:16.810" v="2038" actId="1035"/>
          <ac:spMkLst>
            <pc:docMk/>
            <pc:sldMk cId="2074751677" sldId="257"/>
            <ac:spMk id="59" creationId="{D9E4DDE4-E04A-5E0E-C053-C94078660778}"/>
          </ac:spMkLst>
        </pc:spChg>
        <pc:spChg chg="add mod">
          <ac:chgData name="Mauricio Arturo Barajas Osorio" userId="2973910c-971f-43c3-ac8c-1c3b26ee2114" providerId="ADAL" clId="{5B5DF76E-D284-41E0-A4E6-9B0AA3E89E29}" dt="2022-05-11T15:26:41.009" v="1980" actId="1036"/>
          <ac:spMkLst>
            <pc:docMk/>
            <pc:sldMk cId="2074751677" sldId="257"/>
            <ac:spMk id="61" creationId="{41095931-071B-A579-2CC4-C7F1B9F6F701}"/>
          </ac:spMkLst>
        </pc:spChg>
        <pc:spChg chg="add mod ord">
          <ac:chgData name="Mauricio Arturo Barajas Osorio" userId="2973910c-971f-43c3-ac8c-1c3b26ee2114" providerId="ADAL" clId="{5B5DF76E-D284-41E0-A4E6-9B0AA3E89E29}" dt="2022-05-11T15:56:53.199" v="2289" actId="1038"/>
          <ac:spMkLst>
            <pc:docMk/>
            <pc:sldMk cId="2074751677" sldId="257"/>
            <ac:spMk id="63" creationId="{21E1F2BF-2A92-CAA4-D71A-8307599C436E}"/>
          </ac:spMkLst>
        </pc:spChg>
        <pc:spChg chg="add del mod">
          <ac:chgData name="Mauricio Arturo Barajas Osorio" userId="2973910c-971f-43c3-ac8c-1c3b26ee2114" providerId="ADAL" clId="{5B5DF76E-D284-41E0-A4E6-9B0AA3E89E29}" dt="2022-05-11T15:30:49.902" v="2164"/>
          <ac:spMkLst>
            <pc:docMk/>
            <pc:sldMk cId="2074751677" sldId="257"/>
            <ac:spMk id="64" creationId="{86AD535B-E610-0AB2-EE23-E1FD66B066D0}"/>
          </ac:spMkLst>
        </pc:spChg>
        <pc:spChg chg="add mod ord">
          <ac:chgData name="Mauricio Arturo Barajas Osorio" userId="2973910c-971f-43c3-ac8c-1c3b26ee2114" providerId="ADAL" clId="{5B5DF76E-D284-41E0-A4E6-9B0AA3E89E29}" dt="2022-05-11T15:53:44.404" v="2229" actId="1038"/>
          <ac:spMkLst>
            <pc:docMk/>
            <pc:sldMk cId="2074751677" sldId="257"/>
            <ac:spMk id="65" creationId="{0DE4F71F-E9B0-11CC-7583-41A776B25D60}"/>
          </ac:spMkLst>
        </pc:spChg>
        <pc:spChg chg="add mod ord">
          <ac:chgData name="Mauricio Arturo Barajas Osorio" userId="2973910c-971f-43c3-ac8c-1c3b26ee2114" providerId="ADAL" clId="{5B5DF76E-D284-41E0-A4E6-9B0AA3E89E29}" dt="2022-05-11T15:56:53.199" v="2289" actId="1038"/>
          <ac:spMkLst>
            <pc:docMk/>
            <pc:sldMk cId="2074751677" sldId="257"/>
            <ac:spMk id="66" creationId="{645AEF1A-02BA-D07C-60A5-4EE8259CC02C}"/>
          </ac:spMkLst>
        </pc:spChg>
        <pc:spChg chg="add mod">
          <ac:chgData name="Mauricio Arturo Barajas Osorio" userId="2973910c-971f-43c3-ac8c-1c3b26ee2114" providerId="ADAL" clId="{5B5DF76E-D284-41E0-A4E6-9B0AA3E89E29}" dt="2022-05-11T15:58:19.480" v="2293" actId="1076"/>
          <ac:spMkLst>
            <pc:docMk/>
            <pc:sldMk cId="2074751677" sldId="257"/>
            <ac:spMk id="67" creationId="{916DBF45-6F26-9339-F526-91680B6DD22A}"/>
          </ac:spMkLst>
        </pc:spChg>
        <pc:spChg chg="add mod">
          <ac:chgData name="Mauricio Arturo Barajas Osorio" userId="2973910c-971f-43c3-ac8c-1c3b26ee2114" providerId="ADAL" clId="{5B5DF76E-D284-41E0-A4E6-9B0AA3E89E29}" dt="2022-05-11T15:58:19.480" v="2293" actId="1076"/>
          <ac:spMkLst>
            <pc:docMk/>
            <pc:sldMk cId="2074751677" sldId="257"/>
            <ac:spMk id="68" creationId="{4FCE2A65-1349-65B6-41AA-92DBDF5395B9}"/>
          </ac:spMkLst>
        </pc:spChg>
        <pc:spChg chg="add mod">
          <ac:chgData name="Mauricio Arturo Barajas Osorio" userId="2973910c-971f-43c3-ac8c-1c3b26ee2114" providerId="ADAL" clId="{5B5DF76E-D284-41E0-A4E6-9B0AA3E89E29}" dt="2022-05-11T15:58:19.480" v="2293" actId="1076"/>
          <ac:spMkLst>
            <pc:docMk/>
            <pc:sldMk cId="2074751677" sldId="257"/>
            <ac:spMk id="69" creationId="{89CFB6BB-2B0A-E8B7-2374-3DE5768AAFF1}"/>
          </ac:spMkLst>
        </pc:spChg>
        <pc:spChg chg="add mod">
          <ac:chgData name="Mauricio Arturo Barajas Osorio" userId="2973910c-971f-43c3-ac8c-1c3b26ee2114" providerId="ADAL" clId="{5B5DF76E-D284-41E0-A4E6-9B0AA3E89E29}" dt="2022-05-11T15:58:19.480" v="2293" actId="1076"/>
          <ac:spMkLst>
            <pc:docMk/>
            <pc:sldMk cId="2074751677" sldId="257"/>
            <ac:spMk id="70" creationId="{C492DE64-FCB6-7790-C6E8-DBDC5F83FEA7}"/>
          </ac:spMkLst>
        </pc:spChg>
        <pc:spChg chg="add mod">
          <ac:chgData name="Mauricio Arturo Barajas Osorio" userId="2973910c-971f-43c3-ac8c-1c3b26ee2114" providerId="ADAL" clId="{5B5DF76E-D284-41E0-A4E6-9B0AA3E89E29}" dt="2022-05-11T15:58:19.480" v="2293" actId="1076"/>
          <ac:spMkLst>
            <pc:docMk/>
            <pc:sldMk cId="2074751677" sldId="257"/>
            <ac:spMk id="71" creationId="{7CD7CF46-F175-23B8-B04E-17084B286ADA}"/>
          </ac:spMkLst>
        </pc:spChg>
        <pc:spChg chg="add mod">
          <ac:chgData name="Mauricio Arturo Barajas Osorio" userId="2973910c-971f-43c3-ac8c-1c3b26ee2114" providerId="ADAL" clId="{5B5DF76E-D284-41E0-A4E6-9B0AA3E89E29}" dt="2022-05-11T15:58:19.480" v="2293" actId="1076"/>
          <ac:spMkLst>
            <pc:docMk/>
            <pc:sldMk cId="2074751677" sldId="257"/>
            <ac:spMk id="72" creationId="{0BFE4CFA-1A8D-A089-1AF8-534C70C88521}"/>
          </ac:spMkLst>
        </pc:spChg>
        <pc:spChg chg="add mod">
          <ac:chgData name="Mauricio Arturo Barajas Osorio" userId="2973910c-971f-43c3-ac8c-1c3b26ee2114" providerId="ADAL" clId="{5B5DF76E-D284-41E0-A4E6-9B0AA3E89E29}" dt="2022-05-11T15:58:19.480" v="2293" actId="1076"/>
          <ac:spMkLst>
            <pc:docMk/>
            <pc:sldMk cId="2074751677" sldId="257"/>
            <ac:spMk id="73" creationId="{86A3A945-0A7B-7BC8-F51B-5D29C8ED693E}"/>
          </ac:spMkLst>
        </pc:spChg>
        <pc:spChg chg="add mod">
          <ac:chgData name="Mauricio Arturo Barajas Osorio" userId="2973910c-971f-43c3-ac8c-1c3b26ee2114" providerId="ADAL" clId="{5B5DF76E-D284-41E0-A4E6-9B0AA3E89E29}" dt="2022-05-11T15:58:19.480" v="2293" actId="1076"/>
          <ac:spMkLst>
            <pc:docMk/>
            <pc:sldMk cId="2074751677" sldId="257"/>
            <ac:spMk id="74" creationId="{05B31DDB-3713-0D8D-531B-35C5118C8119}"/>
          </ac:spMkLst>
        </pc:spChg>
        <pc:picChg chg="add del mod">
          <ac:chgData name="Mauricio Arturo Barajas Osorio" userId="2973910c-971f-43c3-ac8c-1c3b26ee2114" providerId="ADAL" clId="{5B5DF76E-D284-41E0-A4E6-9B0AA3E89E29}" dt="2022-05-11T14:57:35.249" v="1467" actId="478"/>
          <ac:picMkLst>
            <pc:docMk/>
            <pc:sldMk cId="2074751677" sldId="257"/>
            <ac:picMk id="10" creationId="{41481CD5-986C-9382-906E-40F26FE927C6}"/>
          </ac:picMkLst>
        </pc:picChg>
        <pc:picChg chg="add mod">
          <ac:chgData name="Mauricio Arturo Barajas Osorio" userId="2973910c-971f-43c3-ac8c-1c3b26ee2114" providerId="ADAL" clId="{5B5DF76E-D284-41E0-A4E6-9B0AA3E89E29}" dt="2022-05-11T15:01:55.462" v="1524" actId="1076"/>
          <ac:picMkLst>
            <pc:docMk/>
            <pc:sldMk cId="2074751677" sldId="257"/>
            <ac:picMk id="12" creationId="{E44AD889-CD7A-E6E9-A251-517FB027224E}"/>
          </ac:picMkLst>
        </pc:picChg>
        <pc:picChg chg="add mod">
          <ac:chgData name="Mauricio Arturo Barajas Osorio" userId="2973910c-971f-43c3-ac8c-1c3b26ee2114" providerId="ADAL" clId="{5B5DF76E-D284-41E0-A4E6-9B0AA3E89E29}" dt="2022-05-11T15:01:47.882" v="1522" actId="14100"/>
          <ac:picMkLst>
            <pc:docMk/>
            <pc:sldMk cId="2074751677" sldId="257"/>
            <ac:picMk id="15" creationId="{283AA3AA-8BC2-9837-4ACE-9C277F0144B9}"/>
          </ac:picMkLst>
        </pc:picChg>
        <pc:picChg chg="add mod">
          <ac:chgData name="Mauricio Arturo Barajas Osorio" userId="2973910c-971f-43c3-ac8c-1c3b26ee2114" providerId="ADAL" clId="{5B5DF76E-D284-41E0-A4E6-9B0AA3E89E29}" dt="2022-05-11T15:01:38.095" v="1521" actId="1076"/>
          <ac:picMkLst>
            <pc:docMk/>
            <pc:sldMk cId="2074751677" sldId="257"/>
            <ac:picMk id="16" creationId="{743922D9-9971-4C0B-C6B4-F50C50EB8EEF}"/>
          </ac:picMkLst>
        </pc:picChg>
        <pc:picChg chg="add mod">
          <ac:chgData name="Mauricio Arturo Barajas Osorio" userId="2973910c-971f-43c3-ac8c-1c3b26ee2114" providerId="ADAL" clId="{5B5DF76E-D284-41E0-A4E6-9B0AA3E89E29}" dt="2022-05-11T15:15:04.191" v="1770" actId="1076"/>
          <ac:picMkLst>
            <pc:docMk/>
            <pc:sldMk cId="2074751677" sldId="257"/>
            <ac:picMk id="23" creationId="{D8219DE1-7668-6460-0038-EE9B3157A969}"/>
          </ac:picMkLst>
        </pc:picChg>
        <pc:picChg chg="add mod">
          <ac:chgData name="Mauricio Arturo Barajas Osorio" userId="2973910c-971f-43c3-ac8c-1c3b26ee2114" providerId="ADAL" clId="{5B5DF76E-D284-41E0-A4E6-9B0AA3E89E29}" dt="2022-05-11T15:14:52.739" v="1769" actId="1076"/>
          <ac:picMkLst>
            <pc:docMk/>
            <pc:sldMk cId="2074751677" sldId="257"/>
            <ac:picMk id="24" creationId="{122BDB3C-17DE-551A-CE26-D7D929464096}"/>
          </ac:picMkLst>
        </pc:picChg>
        <pc:picChg chg="add mod">
          <ac:chgData name="Mauricio Arturo Barajas Osorio" userId="2973910c-971f-43c3-ac8c-1c3b26ee2114" providerId="ADAL" clId="{5B5DF76E-D284-41E0-A4E6-9B0AA3E89E29}" dt="2022-05-11T15:14:06.558" v="1756" actId="1076"/>
          <ac:picMkLst>
            <pc:docMk/>
            <pc:sldMk cId="2074751677" sldId="257"/>
            <ac:picMk id="25" creationId="{36566D90-4050-0282-CF7C-8E4207992E78}"/>
          </ac:picMkLst>
        </pc:picChg>
        <pc:picChg chg="add mod">
          <ac:chgData name="Mauricio Arturo Barajas Osorio" userId="2973910c-971f-43c3-ac8c-1c3b26ee2114" providerId="ADAL" clId="{5B5DF76E-D284-41E0-A4E6-9B0AA3E89E29}" dt="2022-05-11T15:13:57.296" v="1753" actId="1076"/>
          <ac:picMkLst>
            <pc:docMk/>
            <pc:sldMk cId="2074751677" sldId="257"/>
            <ac:picMk id="26" creationId="{8388F811-94B7-4975-9410-BEB9DB696840}"/>
          </ac:picMkLst>
        </pc:picChg>
        <pc:picChg chg="add mod">
          <ac:chgData name="Mauricio Arturo Barajas Osorio" userId="2973910c-971f-43c3-ac8c-1c3b26ee2114" providerId="ADAL" clId="{5B5DF76E-D284-41E0-A4E6-9B0AA3E89E29}" dt="2022-05-11T15:14:20.529" v="1761" actId="1076"/>
          <ac:picMkLst>
            <pc:docMk/>
            <pc:sldMk cId="2074751677" sldId="257"/>
            <ac:picMk id="27" creationId="{5FA7C555-401F-D6AE-9927-DFB9885CD835}"/>
          </ac:picMkLst>
        </pc:picChg>
        <pc:picChg chg="add mod">
          <ac:chgData name="Mauricio Arturo Barajas Osorio" userId="2973910c-971f-43c3-ac8c-1c3b26ee2114" providerId="ADAL" clId="{5B5DF76E-D284-41E0-A4E6-9B0AA3E89E29}" dt="2022-05-11T15:14:26.814" v="1763" actId="1076"/>
          <ac:picMkLst>
            <pc:docMk/>
            <pc:sldMk cId="2074751677" sldId="257"/>
            <ac:picMk id="28" creationId="{798FC349-47A8-926D-2BC3-051EAC437D46}"/>
          </ac:picMkLst>
        </pc:picChg>
        <pc:picChg chg="add mod">
          <ac:chgData name="Mauricio Arturo Barajas Osorio" userId="2973910c-971f-43c3-ac8c-1c3b26ee2114" providerId="ADAL" clId="{5B5DF76E-D284-41E0-A4E6-9B0AA3E89E29}" dt="2022-05-11T15:14:23.268" v="1762" actId="1076"/>
          <ac:picMkLst>
            <pc:docMk/>
            <pc:sldMk cId="2074751677" sldId="257"/>
            <ac:picMk id="29" creationId="{F8DF64BF-5368-D4FC-A4FC-9C347131C86A}"/>
          </ac:picMkLst>
        </pc:picChg>
        <pc:picChg chg="add mod">
          <ac:chgData name="Mauricio Arturo Barajas Osorio" userId="2973910c-971f-43c3-ac8c-1c3b26ee2114" providerId="ADAL" clId="{5B5DF76E-D284-41E0-A4E6-9B0AA3E89E29}" dt="2022-05-11T15:14:04.008" v="1755" actId="1076"/>
          <ac:picMkLst>
            <pc:docMk/>
            <pc:sldMk cId="2074751677" sldId="257"/>
            <ac:picMk id="30" creationId="{F5A66FEF-2946-F4EF-2CF6-4BA0BB294B54}"/>
          </ac:picMkLst>
        </pc:picChg>
        <pc:picChg chg="add mod">
          <ac:chgData name="Mauricio Arturo Barajas Osorio" userId="2973910c-971f-43c3-ac8c-1c3b26ee2114" providerId="ADAL" clId="{5B5DF76E-D284-41E0-A4E6-9B0AA3E89E29}" dt="2022-05-11T15:14:15.527" v="1760" actId="1076"/>
          <ac:picMkLst>
            <pc:docMk/>
            <pc:sldMk cId="2074751677" sldId="257"/>
            <ac:picMk id="31" creationId="{EA92E733-4409-A29A-293E-D92194832231}"/>
          </ac:picMkLst>
        </pc:picChg>
        <pc:picChg chg="add mod">
          <ac:chgData name="Mauricio Arturo Barajas Osorio" userId="2973910c-971f-43c3-ac8c-1c3b26ee2114" providerId="ADAL" clId="{5B5DF76E-D284-41E0-A4E6-9B0AA3E89E29}" dt="2022-05-11T15:13:52.585" v="1751" actId="1076"/>
          <ac:picMkLst>
            <pc:docMk/>
            <pc:sldMk cId="2074751677" sldId="257"/>
            <ac:picMk id="32" creationId="{0494E10F-8CA0-163B-1C65-DBEE0EE040BD}"/>
          </ac:picMkLst>
        </pc:picChg>
        <pc:picChg chg="add mod">
          <ac:chgData name="Mauricio Arturo Barajas Osorio" userId="2973910c-971f-43c3-ac8c-1c3b26ee2114" providerId="ADAL" clId="{5B5DF76E-D284-41E0-A4E6-9B0AA3E89E29}" dt="2022-05-11T15:13:47.433" v="1749" actId="1076"/>
          <ac:picMkLst>
            <pc:docMk/>
            <pc:sldMk cId="2074751677" sldId="257"/>
            <ac:picMk id="33" creationId="{17C6C537-66A8-F051-1B5B-A4B9469C4BC9}"/>
          </ac:picMkLst>
        </pc:picChg>
        <pc:picChg chg="add mod">
          <ac:chgData name="Mauricio Arturo Barajas Osorio" userId="2973910c-971f-43c3-ac8c-1c3b26ee2114" providerId="ADAL" clId="{5B5DF76E-D284-41E0-A4E6-9B0AA3E89E29}" dt="2022-05-11T15:14:09.948" v="1757" actId="1076"/>
          <ac:picMkLst>
            <pc:docMk/>
            <pc:sldMk cId="2074751677" sldId="257"/>
            <ac:picMk id="34" creationId="{B497DC0A-EDD3-7FBF-1515-D6E20DE436B7}"/>
          </ac:picMkLst>
        </pc:picChg>
        <pc:picChg chg="add mod">
          <ac:chgData name="Mauricio Arturo Barajas Osorio" userId="2973910c-971f-43c3-ac8c-1c3b26ee2114" providerId="ADAL" clId="{5B5DF76E-D284-41E0-A4E6-9B0AA3E89E29}" dt="2022-05-11T15:13:59.306" v="1754" actId="1076"/>
          <ac:picMkLst>
            <pc:docMk/>
            <pc:sldMk cId="2074751677" sldId="257"/>
            <ac:picMk id="35" creationId="{391E01F0-40DE-B6A3-AFC0-464D58A20E12}"/>
          </ac:picMkLst>
        </pc:picChg>
        <pc:picChg chg="add mod">
          <ac:chgData name="Mauricio Arturo Barajas Osorio" userId="2973910c-971f-43c3-ac8c-1c3b26ee2114" providerId="ADAL" clId="{5B5DF76E-D284-41E0-A4E6-9B0AA3E89E29}" dt="2022-05-11T15:13:50.388" v="1750" actId="1076"/>
          <ac:picMkLst>
            <pc:docMk/>
            <pc:sldMk cId="2074751677" sldId="257"/>
            <ac:picMk id="36" creationId="{2F9ED0C6-8902-26BA-7831-13C6CF91CE35}"/>
          </ac:picMkLst>
        </pc:picChg>
        <pc:picChg chg="add del mod">
          <ac:chgData name="Mauricio Arturo Barajas Osorio" userId="2973910c-971f-43c3-ac8c-1c3b26ee2114" providerId="ADAL" clId="{5B5DF76E-D284-41E0-A4E6-9B0AA3E89E29}" dt="2022-05-11T15:09:31.595" v="1633" actId="478"/>
          <ac:picMkLst>
            <pc:docMk/>
            <pc:sldMk cId="2074751677" sldId="257"/>
            <ac:picMk id="37" creationId="{0DA8F95D-123C-9332-4814-06BBA5306A2D}"/>
          </ac:picMkLst>
        </pc:picChg>
        <pc:picChg chg="add mod">
          <ac:chgData name="Mauricio Arturo Barajas Osorio" userId="2973910c-971f-43c3-ac8c-1c3b26ee2114" providerId="ADAL" clId="{5B5DF76E-D284-41E0-A4E6-9B0AA3E89E29}" dt="2022-05-11T15:14:38.086" v="1765" actId="1076"/>
          <ac:picMkLst>
            <pc:docMk/>
            <pc:sldMk cId="2074751677" sldId="257"/>
            <ac:picMk id="38" creationId="{1C0C81DA-BB2E-D78C-5C80-8D75AC56214F}"/>
          </ac:picMkLst>
        </pc:picChg>
        <pc:picChg chg="add mod ord">
          <ac:chgData name="Mauricio Arturo Barajas Osorio" userId="2973910c-971f-43c3-ac8c-1c3b26ee2114" providerId="ADAL" clId="{5B5DF76E-D284-41E0-A4E6-9B0AA3E89E29}" dt="2022-05-11T15:12:33.358" v="1703" actId="167"/>
          <ac:picMkLst>
            <pc:docMk/>
            <pc:sldMk cId="2074751677" sldId="257"/>
            <ac:picMk id="39" creationId="{6D69E12B-1209-9D95-E40A-07EE88952D38}"/>
          </ac:picMkLst>
        </pc:picChg>
        <pc:picChg chg="add mod modCrop">
          <ac:chgData name="Mauricio Arturo Barajas Osorio" userId="2973910c-971f-43c3-ac8c-1c3b26ee2114" providerId="ADAL" clId="{5B5DF76E-D284-41E0-A4E6-9B0AA3E89E29}" dt="2022-05-11T15:17:57.971" v="1808" actId="1076"/>
          <ac:picMkLst>
            <pc:docMk/>
            <pc:sldMk cId="2074751677" sldId="257"/>
            <ac:picMk id="44" creationId="{DADBA266-50EF-DF78-1B58-6781007EB47F}"/>
          </ac:picMkLst>
        </pc:picChg>
        <pc:picChg chg="add mod">
          <ac:chgData name="Mauricio Arturo Barajas Osorio" userId="2973910c-971f-43c3-ac8c-1c3b26ee2114" providerId="ADAL" clId="{5B5DF76E-D284-41E0-A4E6-9B0AA3E89E29}" dt="2022-05-11T15:31:40.931" v="2173" actId="1076"/>
          <ac:picMkLst>
            <pc:docMk/>
            <pc:sldMk cId="2074751677" sldId="257"/>
            <ac:picMk id="45" creationId="{920777E8-5E33-07EE-F1A3-B7907930A7C0}"/>
          </ac:picMkLst>
        </pc:picChg>
        <pc:picChg chg="add mod">
          <ac:chgData name="Mauricio Arturo Barajas Osorio" userId="2973910c-971f-43c3-ac8c-1c3b26ee2114" providerId="ADAL" clId="{5B5DF76E-D284-41E0-A4E6-9B0AA3E89E29}" dt="2022-05-11T15:31:54.362" v="2179" actId="1076"/>
          <ac:picMkLst>
            <pc:docMk/>
            <pc:sldMk cId="2074751677" sldId="257"/>
            <ac:picMk id="46" creationId="{E7EBB002-A334-7350-0FC9-9B54B11EC818}"/>
          </ac:picMkLst>
        </pc:picChg>
        <pc:picChg chg="add mod">
          <ac:chgData name="Mauricio Arturo Barajas Osorio" userId="2973910c-971f-43c3-ac8c-1c3b26ee2114" providerId="ADAL" clId="{5B5DF76E-D284-41E0-A4E6-9B0AA3E89E29}" dt="2022-05-11T15:32:03.354" v="2182" actId="1076"/>
          <ac:picMkLst>
            <pc:docMk/>
            <pc:sldMk cId="2074751677" sldId="257"/>
            <ac:picMk id="47" creationId="{9D794881-E360-C70E-52E5-936E4765B86C}"/>
          </ac:picMkLst>
        </pc:picChg>
        <pc:picChg chg="add mod">
          <ac:chgData name="Mauricio Arturo Barajas Osorio" userId="2973910c-971f-43c3-ac8c-1c3b26ee2114" providerId="ADAL" clId="{5B5DF76E-D284-41E0-A4E6-9B0AA3E89E29}" dt="2022-05-11T15:31:58.210" v="2181" actId="1076"/>
          <ac:picMkLst>
            <pc:docMk/>
            <pc:sldMk cId="2074751677" sldId="257"/>
            <ac:picMk id="48" creationId="{E335825F-DE31-7D94-3CC0-D4A62DA1F113}"/>
          </ac:picMkLst>
        </pc:picChg>
        <pc:picChg chg="add mod">
          <ac:chgData name="Mauricio Arturo Barajas Osorio" userId="2973910c-971f-43c3-ac8c-1c3b26ee2114" providerId="ADAL" clId="{5B5DF76E-D284-41E0-A4E6-9B0AA3E89E29}" dt="2022-05-11T15:31:56.035" v="2180" actId="1076"/>
          <ac:picMkLst>
            <pc:docMk/>
            <pc:sldMk cId="2074751677" sldId="257"/>
            <ac:picMk id="49" creationId="{FC34342E-D621-6966-63C5-6D0DC0F05906}"/>
          </ac:picMkLst>
        </pc:picChg>
        <pc:picChg chg="add mod">
          <ac:chgData name="Mauricio Arturo Barajas Osorio" userId="2973910c-971f-43c3-ac8c-1c3b26ee2114" providerId="ADAL" clId="{5B5DF76E-D284-41E0-A4E6-9B0AA3E89E29}" dt="2022-05-11T15:31:43.676" v="2174" actId="1076"/>
          <ac:picMkLst>
            <pc:docMk/>
            <pc:sldMk cId="2074751677" sldId="257"/>
            <ac:picMk id="50" creationId="{4AC4CFFF-45E0-4881-A023-801A19A14E4B}"/>
          </ac:picMkLst>
        </pc:picChg>
        <pc:picChg chg="add mod">
          <ac:chgData name="Mauricio Arturo Barajas Osorio" userId="2973910c-971f-43c3-ac8c-1c3b26ee2114" providerId="ADAL" clId="{5B5DF76E-D284-41E0-A4E6-9B0AA3E89E29}" dt="2022-05-11T15:31:50.410" v="2177" actId="1076"/>
          <ac:picMkLst>
            <pc:docMk/>
            <pc:sldMk cId="2074751677" sldId="257"/>
            <ac:picMk id="51" creationId="{E09F71B9-92B9-561A-7F6B-B3BA2BE160AF}"/>
          </ac:picMkLst>
        </pc:picChg>
        <pc:picChg chg="add del mod">
          <ac:chgData name="Mauricio Arturo Barajas Osorio" userId="2973910c-971f-43c3-ac8c-1c3b26ee2114" providerId="ADAL" clId="{5B5DF76E-D284-41E0-A4E6-9B0AA3E89E29}" dt="2022-05-11T15:21:18.822" v="1886" actId="478"/>
          <ac:picMkLst>
            <pc:docMk/>
            <pc:sldMk cId="2074751677" sldId="257"/>
            <ac:picMk id="52" creationId="{8712ECD2-DF78-D847-7C6B-4C6B66C7283B}"/>
          </ac:picMkLst>
        </pc:picChg>
        <pc:picChg chg="add del mod">
          <ac:chgData name="Mauricio Arturo Barajas Osorio" userId="2973910c-971f-43c3-ac8c-1c3b26ee2114" providerId="ADAL" clId="{5B5DF76E-D284-41E0-A4E6-9B0AA3E89E29}" dt="2022-05-11T15:53:44.404" v="2229" actId="1038"/>
          <ac:picMkLst>
            <pc:docMk/>
            <pc:sldMk cId="2074751677" sldId="257"/>
            <ac:picMk id="53" creationId="{12D86F66-7CA6-737F-78D9-57570FA3ECD9}"/>
          </ac:picMkLst>
        </pc:picChg>
        <pc:picChg chg="add mod">
          <ac:chgData name="Mauricio Arturo Barajas Osorio" userId="2973910c-971f-43c3-ac8c-1c3b26ee2114" providerId="ADAL" clId="{5B5DF76E-D284-41E0-A4E6-9B0AA3E89E29}" dt="2022-05-11T15:27:16.810" v="2038" actId="1035"/>
          <ac:picMkLst>
            <pc:docMk/>
            <pc:sldMk cId="2074751677" sldId="257"/>
            <ac:picMk id="58" creationId="{BA7E1B70-FAA1-1E27-9432-B24AE30E1792}"/>
          </ac:picMkLst>
        </pc:picChg>
        <pc:picChg chg="add mod">
          <ac:chgData name="Mauricio Arturo Barajas Osorio" userId="2973910c-971f-43c3-ac8c-1c3b26ee2114" providerId="ADAL" clId="{5B5DF76E-D284-41E0-A4E6-9B0AA3E89E29}" dt="2022-05-11T15:30:02.728" v="2149" actId="1076"/>
          <ac:picMkLst>
            <pc:docMk/>
            <pc:sldMk cId="2074751677" sldId="257"/>
            <ac:picMk id="60" creationId="{EBC85B09-E0CD-BA9E-C355-B137037EE8FD}"/>
          </ac:picMkLst>
        </pc:picChg>
        <pc:picChg chg="add mod ord modCrop">
          <ac:chgData name="Mauricio Arturo Barajas Osorio" userId="2973910c-971f-43c3-ac8c-1c3b26ee2114" providerId="ADAL" clId="{5B5DF76E-D284-41E0-A4E6-9B0AA3E89E29}" dt="2022-05-11T15:53:17.243" v="2185" actId="732"/>
          <ac:picMkLst>
            <pc:docMk/>
            <pc:sldMk cId="2074751677" sldId="257"/>
            <ac:picMk id="62" creationId="{D216ADE5-6FA3-570B-5081-E8F867531FBD}"/>
          </ac:picMkLst>
        </pc:picChg>
      </pc:sldChg>
      <pc:sldChg chg="del">
        <pc:chgData name="Mauricio Arturo Barajas Osorio" userId="2973910c-971f-43c3-ac8c-1c3b26ee2114" providerId="ADAL" clId="{5B5DF76E-D284-41E0-A4E6-9B0AA3E89E29}" dt="2022-05-05T23:13:40.640" v="0" actId="47"/>
        <pc:sldMkLst>
          <pc:docMk/>
          <pc:sldMk cId="2759390454" sldId="257"/>
        </pc:sldMkLst>
      </pc:sldChg>
    </pc:docChg>
  </pc:docChgLst>
</pc:chgInfo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e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png>
</file>

<file path=ppt/media/image19.png>
</file>

<file path=ppt/media/image2.jp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8625" y="1662760"/>
            <a:ext cx="4857750" cy="3537185"/>
          </a:xfrm>
        </p:spPr>
        <p:txBody>
          <a:bodyPr anchor="b"/>
          <a:lstStyle>
            <a:lvl1pPr algn="ctr">
              <a:defRPr sz="375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14375" y="5336352"/>
            <a:ext cx="4286250" cy="2452981"/>
          </a:xfrm>
        </p:spPr>
        <p:txBody>
          <a:bodyPr/>
          <a:lstStyle>
            <a:lvl1pPr marL="0" indent="0" algn="ctr">
              <a:buNone/>
              <a:defRPr sz="1500"/>
            </a:lvl1pPr>
            <a:lvl2pPr marL="285750" indent="0" algn="ctr">
              <a:buNone/>
              <a:defRPr sz="1250"/>
            </a:lvl2pPr>
            <a:lvl3pPr marL="571500" indent="0" algn="ctr">
              <a:buNone/>
              <a:defRPr sz="1125"/>
            </a:lvl3pPr>
            <a:lvl4pPr marL="857250" indent="0" algn="ctr">
              <a:buNone/>
              <a:defRPr sz="1000"/>
            </a:lvl4pPr>
            <a:lvl5pPr marL="1143000" indent="0" algn="ctr">
              <a:buNone/>
              <a:defRPr sz="1000"/>
            </a:lvl5pPr>
            <a:lvl6pPr marL="1428750" indent="0" algn="ctr">
              <a:buNone/>
              <a:defRPr sz="1000"/>
            </a:lvl6pPr>
            <a:lvl7pPr marL="1714500" indent="0" algn="ctr">
              <a:buNone/>
              <a:defRPr sz="1000"/>
            </a:lvl7pPr>
            <a:lvl8pPr marL="2000250" indent="0" algn="ctr">
              <a:buNone/>
              <a:defRPr sz="1000"/>
            </a:lvl8pPr>
            <a:lvl9pPr marL="2286000" indent="0" algn="ctr">
              <a:buNone/>
              <a:defRPr sz="10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DFBA3-A518-4EF7-8276-0A5B3610F954}" type="datetimeFigureOut">
              <a:rPr lang="es-MX" smtClean="0"/>
              <a:t>11/05/2022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B6E24-509D-4D85-90E6-F09C8AD0105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014742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DFBA3-A518-4EF7-8276-0A5B3610F954}" type="datetimeFigureOut">
              <a:rPr lang="es-MX" smtClean="0"/>
              <a:t>11/05/2022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B6E24-509D-4D85-90E6-F09C8AD0105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477439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089797" y="540926"/>
            <a:ext cx="1232297" cy="861013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92907" y="540926"/>
            <a:ext cx="3625453" cy="8610130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DFBA3-A518-4EF7-8276-0A5B3610F954}" type="datetimeFigureOut">
              <a:rPr lang="es-MX" smtClean="0"/>
              <a:t>11/05/2022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B6E24-509D-4D85-90E6-F09C8AD0105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861522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DFBA3-A518-4EF7-8276-0A5B3610F954}" type="datetimeFigureOut">
              <a:rPr lang="es-MX" smtClean="0"/>
              <a:t>11/05/2022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B6E24-509D-4D85-90E6-F09C8AD0105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927706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930" y="2532947"/>
            <a:ext cx="4929188" cy="4226277"/>
          </a:xfrm>
        </p:spPr>
        <p:txBody>
          <a:bodyPr anchor="b"/>
          <a:lstStyle>
            <a:lvl1pPr>
              <a:defRPr sz="375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9930" y="6799207"/>
            <a:ext cx="4929188" cy="2222499"/>
          </a:xfrm>
        </p:spPr>
        <p:txBody>
          <a:bodyPr/>
          <a:lstStyle>
            <a:lvl1pPr marL="0" indent="0">
              <a:buNone/>
              <a:defRPr sz="1500">
                <a:solidFill>
                  <a:schemeClr val="tx1"/>
                </a:solidFill>
              </a:defRPr>
            </a:lvl1pPr>
            <a:lvl2pPr marL="285750" indent="0">
              <a:buNone/>
              <a:defRPr sz="1250">
                <a:solidFill>
                  <a:schemeClr val="tx1">
                    <a:tint val="75000"/>
                  </a:schemeClr>
                </a:solidFill>
              </a:defRPr>
            </a:lvl2pPr>
            <a:lvl3pPr marL="571500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3pPr>
            <a:lvl4pPr marL="857250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4pPr>
            <a:lvl5pPr marL="1143000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5pPr>
            <a:lvl6pPr marL="1428750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6pPr>
            <a:lvl7pPr marL="1714500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7pPr>
            <a:lvl8pPr marL="2000250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8pPr>
            <a:lvl9pPr marL="2286000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DFBA3-A518-4EF7-8276-0A5B3610F954}" type="datetimeFigureOut">
              <a:rPr lang="es-MX" smtClean="0"/>
              <a:t>11/05/2022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B6E24-509D-4D85-90E6-F09C8AD0105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450296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92906" y="2704629"/>
            <a:ext cx="2428875" cy="6446427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893219" y="2704629"/>
            <a:ext cx="2428875" cy="6446427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DFBA3-A518-4EF7-8276-0A5B3610F954}" type="datetimeFigureOut">
              <a:rPr lang="es-MX" smtClean="0"/>
              <a:t>11/05/2022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B6E24-509D-4D85-90E6-F09C8AD0105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946317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3650" y="540928"/>
            <a:ext cx="4929188" cy="196379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3651" y="2490612"/>
            <a:ext cx="2417713" cy="1220610"/>
          </a:xfrm>
        </p:spPr>
        <p:txBody>
          <a:bodyPr anchor="b"/>
          <a:lstStyle>
            <a:lvl1pPr marL="0" indent="0">
              <a:buNone/>
              <a:defRPr sz="1500" b="1"/>
            </a:lvl1pPr>
            <a:lvl2pPr marL="285750" indent="0">
              <a:buNone/>
              <a:defRPr sz="1250" b="1"/>
            </a:lvl2pPr>
            <a:lvl3pPr marL="571500" indent="0">
              <a:buNone/>
              <a:defRPr sz="1125" b="1"/>
            </a:lvl3pPr>
            <a:lvl4pPr marL="857250" indent="0">
              <a:buNone/>
              <a:defRPr sz="1000" b="1"/>
            </a:lvl4pPr>
            <a:lvl5pPr marL="1143000" indent="0">
              <a:buNone/>
              <a:defRPr sz="1000" b="1"/>
            </a:lvl5pPr>
            <a:lvl6pPr marL="1428750" indent="0">
              <a:buNone/>
              <a:defRPr sz="1000" b="1"/>
            </a:lvl6pPr>
            <a:lvl7pPr marL="1714500" indent="0">
              <a:buNone/>
              <a:defRPr sz="1000" b="1"/>
            </a:lvl7pPr>
            <a:lvl8pPr marL="2000250" indent="0">
              <a:buNone/>
              <a:defRPr sz="1000" b="1"/>
            </a:lvl8pPr>
            <a:lvl9pPr marL="2286000" indent="0">
              <a:buNone/>
              <a:defRPr sz="10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3651" y="3711222"/>
            <a:ext cx="2417713" cy="5458649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893219" y="2490612"/>
            <a:ext cx="2429619" cy="1220610"/>
          </a:xfrm>
        </p:spPr>
        <p:txBody>
          <a:bodyPr anchor="b"/>
          <a:lstStyle>
            <a:lvl1pPr marL="0" indent="0">
              <a:buNone/>
              <a:defRPr sz="1500" b="1"/>
            </a:lvl1pPr>
            <a:lvl2pPr marL="285750" indent="0">
              <a:buNone/>
              <a:defRPr sz="1250" b="1"/>
            </a:lvl2pPr>
            <a:lvl3pPr marL="571500" indent="0">
              <a:buNone/>
              <a:defRPr sz="1125" b="1"/>
            </a:lvl3pPr>
            <a:lvl4pPr marL="857250" indent="0">
              <a:buNone/>
              <a:defRPr sz="1000" b="1"/>
            </a:lvl4pPr>
            <a:lvl5pPr marL="1143000" indent="0">
              <a:buNone/>
              <a:defRPr sz="1000" b="1"/>
            </a:lvl5pPr>
            <a:lvl6pPr marL="1428750" indent="0">
              <a:buNone/>
              <a:defRPr sz="1000" b="1"/>
            </a:lvl6pPr>
            <a:lvl7pPr marL="1714500" indent="0">
              <a:buNone/>
              <a:defRPr sz="1000" b="1"/>
            </a:lvl7pPr>
            <a:lvl8pPr marL="2000250" indent="0">
              <a:buNone/>
              <a:defRPr sz="1000" b="1"/>
            </a:lvl8pPr>
            <a:lvl9pPr marL="2286000" indent="0">
              <a:buNone/>
              <a:defRPr sz="10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893219" y="3711222"/>
            <a:ext cx="2429619" cy="5458649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DFBA3-A518-4EF7-8276-0A5B3610F954}" type="datetimeFigureOut">
              <a:rPr lang="es-MX" smtClean="0"/>
              <a:t>11/05/2022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B6E24-509D-4D85-90E6-F09C8AD0105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650013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DFBA3-A518-4EF7-8276-0A5B3610F954}" type="datetimeFigureOut">
              <a:rPr lang="es-MX" smtClean="0"/>
              <a:t>11/05/2022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B6E24-509D-4D85-90E6-F09C8AD0105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348486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DFBA3-A518-4EF7-8276-0A5B3610F954}" type="datetimeFigureOut">
              <a:rPr lang="es-MX" smtClean="0"/>
              <a:t>11/05/2022</a:t>
            </a:fld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B6E24-509D-4D85-90E6-F09C8AD0105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929743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3651" y="677333"/>
            <a:ext cx="1843236" cy="2370667"/>
          </a:xfrm>
        </p:spPr>
        <p:txBody>
          <a:bodyPr anchor="b"/>
          <a:lstStyle>
            <a:lvl1pPr>
              <a:defRPr sz="2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29619" y="1462854"/>
            <a:ext cx="2893219" cy="7220185"/>
          </a:xfrm>
        </p:spPr>
        <p:txBody>
          <a:bodyPr/>
          <a:lstStyle>
            <a:lvl1pPr>
              <a:defRPr sz="2000"/>
            </a:lvl1pPr>
            <a:lvl2pPr>
              <a:defRPr sz="1750"/>
            </a:lvl2pPr>
            <a:lvl3pPr>
              <a:defRPr sz="1500"/>
            </a:lvl3pPr>
            <a:lvl4pPr>
              <a:defRPr sz="1250"/>
            </a:lvl4pPr>
            <a:lvl5pPr>
              <a:defRPr sz="1250"/>
            </a:lvl5pPr>
            <a:lvl6pPr>
              <a:defRPr sz="1250"/>
            </a:lvl6pPr>
            <a:lvl7pPr>
              <a:defRPr sz="1250"/>
            </a:lvl7pPr>
            <a:lvl8pPr>
              <a:defRPr sz="1250"/>
            </a:lvl8pPr>
            <a:lvl9pPr>
              <a:defRPr sz="125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93651" y="3048000"/>
            <a:ext cx="1843236" cy="5646797"/>
          </a:xfrm>
        </p:spPr>
        <p:txBody>
          <a:bodyPr/>
          <a:lstStyle>
            <a:lvl1pPr marL="0" indent="0">
              <a:buNone/>
              <a:defRPr sz="1000"/>
            </a:lvl1pPr>
            <a:lvl2pPr marL="285750" indent="0">
              <a:buNone/>
              <a:defRPr sz="875"/>
            </a:lvl2pPr>
            <a:lvl3pPr marL="571500" indent="0">
              <a:buNone/>
              <a:defRPr sz="750"/>
            </a:lvl3pPr>
            <a:lvl4pPr marL="857250" indent="0">
              <a:buNone/>
              <a:defRPr sz="625"/>
            </a:lvl4pPr>
            <a:lvl5pPr marL="1143000" indent="0">
              <a:buNone/>
              <a:defRPr sz="625"/>
            </a:lvl5pPr>
            <a:lvl6pPr marL="1428750" indent="0">
              <a:buNone/>
              <a:defRPr sz="625"/>
            </a:lvl6pPr>
            <a:lvl7pPr marL="1714500" indent="0">
              <a:buNone/>
              <a:defRPr sz="625"/>
            </a:lvl7pPr>
            <a:lvl8pPr marL="2000250" indent="0">
              <a:buNone/>
              <a:defRPr sz="625"/>
            </a:lvl8pPr>
            <a:lvl9pPr marL="2286000" indent="0">
              <a:buNone/>
              <a:defRPr sz="625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DFBA3-A518-4EF7-8276-0A5B3610F954}" type="datetimeFigureOut">
              <a:rPr lang="es-MX" smtClean="0"/>
              <a:t>11/05/2022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B6E24-509D-4D85-90E6-F09C8AD0105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582887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3651" y="677333"/>
            <a:ext cx="1843236" cy="2370667"/>
          </a:xfrm>
        </p:spPr>
        <p:txBody>
          <a:bodyPr anchor="b"/>
          <a:lstStyle>
            <a:lvl1pPr>
              <a:defRPr sz="2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429619" y="1462854"/>
            <a:ext cx="2893219" cy="7220185"/>
          </a:xfrm>
        </p:spPr>
        <p:txBody>
          <a:bodyPr anchor="t"/>
          <a:lstStyle>
            <a:lvl1pPr marL="0" indent="0">
              <a:buNone/>
              <a:defRPr sz="2000"/>
            </a:lvl1pPr>
            <a:lvl2pPr marL="285750" indent="0">
              <a:buNone/>
              <a:defRPr sz="1750"/>
            </a:lvl2pPr>
            <a:lvl3pPr marL="571500" indent="0">
              <a:buNone/>
              <a:defRPr sz="1500"/>
            </a:lvl3pPr>
            <a:lvl4pPr marL="857250" indent="0">
              <a:buNone/>
              <a:defRPr sz="1250"/>
            </a:lvl4pPr>
            <a:lvl5pPr marL="1143000" indent="0">
              <a:buNone/>
              <a:defRPr sz="1250"/>
            </a:lvl5pPr>
            <a:lvl6pPr marL="1428750" indent="0">
              <a:buNone/>
              <a:defRPr sz="1250"/>
            </a:lvl6pPr>
            <a:lvl7pPr marL="1714500" indent="0">
              <a:buNone/>
              <a:defRPr sz="1250"/>
            </a:lvl7pPr>
            <a:lvl8pPr marL="2000250" indent="0">
              <a:buNone/>
              <a:defRPr sz="1250"/>
            </a:lvl8pPr>
            <a:lvl9pPr marL="2286000" indent="0">
              <a:buNone/>
              <a:defRPr sz="125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93651" y="3048000"/>
            <a:ext cx="1843236" cy="5646797"/>
          </a:xfrm>
        </p:spPr>
        <p:txBody>
          <a:bodyPr/>
          <a:lstStyle>
            <a:lvl1pPr marL="0" indent="0">
              <a:buNone/>
              <a:defRPr sz="1000"/>
            </a:lvl1pPr>
            <a:lvl2pPr marL="285750" indent="0">
              <a:buNone/>
              <a:defRPr sz="875"/>
            </a:lvl2pPr>
            <a:lvl3pPr marL="571500" indent="0">
              <a:buNone/>
              <a:defRPr sz="750"/>
            </a:lvl3pPr>
            <a:lvl4pPr marL="857250" indent="0">
              <a:buNone/>
              <a:defRPr sz="625"/>
            </a:lvl4pPr>
            <a:lvl5pPr marL="1143000" indent="0">
              <a:buNone/>
              <a:defRPr sz="625"/>
            </a:lvl5pPr>
            <a:lvl6pPr marL="1428750" indent="0">
              <a:buNone/>
              <a:defRPr sz="625"/>
            </a:lvl6pPr>
            <a:lvl7pPr marL="1714500" indent="0">
              <a:buNone/>
              <a:defRPr sz="625"/>
            </a:lvl7pPr>
            <a:lvl8pPr marL="2000250" indent="0">
              <a:buNone/>
              <a:defRPr sz="625"/>
            </a:lvl8pPr>
            <a:lvl9pPr marL="2286000" indent="0">
              <a:buNone/>
              <a:defRPr sz="625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DFBA3-A518-4EF7-8276-0A5B3610F954}" type="datetimeFigureOut">
              <a:rPr lang="es-MX" smtClean="0"/>
              <a:t>11/05/2022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B6E24-509D-4D85-90E6-F09C8AD0105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146014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92906" y="540928"/>
            <a:ext cx="4929188" cy="19637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906" y="2704629"/>
            <a:ext cx="4929188" cy="64464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92906" y="9416817"/>
            <a:ext cx="1285875" cy="5409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FDFBA3-A518-4EF7-8276-0A5B3610F954}" type="datetimeFigureOut">
              <a:rPr lang="es-MX" smtClean="0"/>
              <a:t>11/05/2022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93094" y="9416817"/>
            <a:ext cx="1928813" cy="5409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036219" y="9416817"/>
            <a:ext cx="1285875" cy="5409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DB6E24-509D-4D85-90E6-F09C8AD0105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24148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571500" rtl="0" eaLnBrk="1" latinLnBrk="0" hangingPunct="1">
        <a:lnSpc>
          <a:spcPct val="90000"/>
        </a:lnSpc>
        <a:spcBef>
          <a:spcPct val="0"/>
        </a:spcBef>
        <a:buNone/>
        <a:defRPr sz="27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42875" indent="-142875" algn="l" defTabSz="5715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1750" kern="1200">
          <a:solidFill>
            <a:schemeClr val="tx1"/>
          </a:solidFill>
          <a:latin typeface="+mn-lt"/>
          <a:ea typeface="+mn-ea"/>
          <a:cs typeface="+mn-cs"/>
        </a:defRPr>
      </a:lvl1pPr>
      <a:lvl2pPr marL="428625" indent="-142875" algn="l" defTabSz="571500" rtl="0" eaLnBrk="1" latinLnBrk="0" hangingPunct="1">
        <a:lnSpc>
          <a:spcPct val="90000"/>
        </a:lnSpc>
        <a:spcBef>
          <a:spcPts val="313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14375" indent="-142875" algn="l" defTabSz="571500" rtl="0" eaLnBrk="1" latinLnBrk="0" hangingPunct="1">
        <a:lnSpc>
          <a:spcPct val="90000"/>
        </a:lnSpc>
        <a:spcBef>
          <a:spcPts val="313"/>
        </a:spcBef>
        <a:buFont typeface="Arial" panose="020B0604020202020204" pitchFamily="34" charset="0"/>
        <a:buChar char="•"/>
        <a:defRPr sz="1250" kern="1200">
          <a:solidFill>
            <a:schemeClr val="tx1"/>
          </a:solidFill>
          <a:latin typeface="+mn-lt"/>
          <a:ea typeface="+mn-ea"/>
          <a:cs typeface="+mn-cs"/>
        </a:defRPr>
      </a:lvl3pPr>
      <a:lvl4pPr marL="1000125" indent="-142875" algn="l" defTabSz="571500" rtl="0" eaLnBrk="1" latinLnBrk="0" hangingPunct="1">
        <a:lnSpc>
          <a:spcPct val="90000"/>
        </a:lnSpc>
        <a:spcBef>
          <a:spcPts val="313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4pPr>
      <a:lvl5pPr marL="1285875" indent="-142875" algn="l" defTabSz="571500" rtl="0" eaLnBrk="1" latinLnBrk="0" hangingPunct="1">
        <a:lnSpc>
          <a:spcPct val="90000"/>
        </a:lnSpc>
        <a:spcBef>
          <a:spcPts val="313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5pPr>
      <a:lvl6pPr marL="1571625" indent="-142875" algn="l" defTabSz="571500" rtl="0" eaLnBrk="1" latinLnBrk="0" hangingPunct="1">
        <a:lnSpc>
          <a:spcPct val="90000"/>
        </a:lnSpc>
        <a:spcBef>
          <a:spcPts val="313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6pPr>
      <a:lvl7pPr marL="1857375" indent="-142875" algn="l" defTabSz="571500" rtl="0" eaLnBrk="1" latinLnBrk="0" hangingPunct="1">
        <a:lnSpc>
          <a:spcPct val="90000"/>
        </a:lnSpc>
        <a:spcBef>
          <a:spcPts val="313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7pPr>
      <a:lvl8pPr marL="2143125" indent="-142875" algn="l" defTabSz="571500" rtl="0" eaLnBrk="1" latinLnBrk="0" hangingPunct="1">
        <a:lnSpc>
          <a:spcPct val="90000"/>
        </a:lnSpc>
        <a:spcBef>
          <a:spcPts val="313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8pPr>
      <a:lvl9pPr marL="2428875" indent="-142875" algn="l" defTabSz="571500" rtl="0" eaLnBrk="1" latinLnBrk="0" hangingPunct="1">
        <a:lnSpc>
          <a:spcPct val="90000"/>
        </a:lnSpc>
        <a:spcBef>
          <a:spcPts val="313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1pPr>
      <a:lvl2pPr marL="28575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2pPr>
      <a:lvl3pPr marL="57150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5pPr>
      <a:lvl6pPr marL="142875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6pPr>
      <a:lvl7pPr marL="171450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7pPr>
      <a:lvl8pPr marL="200025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1.jpg"/><Relationship Id="rId18" Type="http://schemas.openxmlformats.org/officeDocument/2006/relationships/image" Target="../media/image14.png"/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12" Type="http://schemas.openxmlformats.org/officeDocument/2006/relationships/image" Target="../media/image10.png"/><Relationship Id="rId17" Type="http://schemas.microsoft.com/office/2007/relationships/hdphoto" Target="../media/hdphoto3.wdp"/><Relationship Id="rId2" Type="http://schemas.openxmlformats.org/officeDocument/2006/relationships/image" Target="../media/image1.jpeg"/><Relationship Id="rId16" Type="http://schemas.openxmlformats.org/officeDocument/2006/relationships/image" Target="../media/image13.png"/><Relationship Id="rId20" Type="http://schemas.microsoft.com/office/2007/relationships/hdphoto" Target="../media/hdphoto4.wdp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microsoft.com/office/2007/relationships/hdphoto" Target="../media/hdphoto1.wdp"/><Relationship Id="rId5" Type="http://schemas.openxmlformats.org/officeDocument/2006/relationships/image" Target="../media/image4.png"/><Relationship Id="rId15" Type="http://schemas.microsoft.com/office/2007/relationships/hdphoto" Target="../media/hdphoto2.wdp"/><Relationship Id="rId10" Type="http://schemas.openxmlformats.org/officeDocument/2006/relationships/image" Target="../media/image9.png"/><Relationship Id="rId19" Type="http://schemas.openxmlformats.org/officeDocument/2006/relationships/image" Target="../media/image15.png"/><Relationship Id="rId4" Type="http://schemas.openxmlformats.org/officeDocument/2006/relationships/image" Target="../media/image3.jpg"/><Relationship Id="rId9" Type="http://schemas.openxmlformats.org/officeDocument/2006/relationships/image" Target="../media/image8.png"/><Relationship Id="rId1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4.png"/><Relationship Id="rId18" Type="http://schemas.openxmlformats.org/officeDocument/2006/relationships/image" Target="../media/image27.png"/><Relationship Id="rId26" Type="http://schemas.openxmlformats.org/officeDocument/2006/relationships/image" Target="../media/image32.png"/><Relationship Id="rId39" Type="http://schemas.openxmlformats.org/officeDocument/2006/relationships/image" Target="../media/image44.png"/><Relationship Id="rId21" Type="http://schemas.openxmlformats.org/officeDocument/2006/relationships/image" Target="../media/image29.png"/><Relationship Id="rId34" Type="http://schemas.openxmlformats.org/officeDocument/2006/relationships/image" Target="../media/image39.png"/><Relationship Id="rId42" Type="http://schemas.openxmlformats.org/officeDocument/2006/relationships/image" Target="../media/image45.png"/><Relationship Id="rId7" Type="http://schemas.openxmlformats.org/officeDocument/2006/relationships/image" Target="../media/image20.jpeg"/><Relationship Id="rId2" Type="http://schemas.openxmlformats.org/officeDocument/2006/relationships/image" Target="../media/image16.jpeg"/><Relationship Id="rId16" Type="http://schemas.openxmlformats.org/officeDocument/2006/relationships/image" Target="../media/image26.png"/><Relationship Id="rId20" Type="http://schemas.openxmlformats.org/officeDocument/2006/relationships/image" Target="../media/image28.png"/><Relationship Id="rId29" Type="http://schemas.openxmlformats.org/officeDocument/2006/relationships/image" Target="../media/image34.png"/><Relationship Id="rId41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microsoft.com/office/2007/relationships/hdphoto" Target="../media/hdphoto5.wdp"/><Relationship Id="rId11" Type="http://schemas.microsoft.com/office/2007/relationships/hdphoto" Target="../media/hdphoto7.wdp"/><Relationship Id="rId24" Type="http://schemas.microsoft.com/office/2007/relationships/hdphoto" Target="../media/hdphoto12.wdp"/><Relationship Id="rId32" Type="http://schemas.openxmlformats.org/officeDocument/2006/relationships/image" Target="../media/image37.png"/><Relationship Id="rId37" Type="http://schemas.openxmlformats.org/officeDocument/2006/relationships/image" Target="../media/image42.png"/><Relationship Id="rId40" Type="http://schemas.microsoft.com/office/2007/relationships/hdphoto" Target="../media/hdphoto14.wdp"/><Relationship Id="rId5" Type="http://schemas.openxmlformats.org/officeDocument/2006/relationships/image" Target="../media/image19.png"/><Relationship Id="rId15" Type="http://schemas.microsoft.com/office/2007/relationships/hdphoto" Target="../media/hdphoto8.wdp"/><Relationship Id="rId23" Type="http://schemas.openxmlformats.org/officeDocument/2006/relationships/image" Target="../media/image30.png"/><Relationship Id="rId28" Type="http://schemas.microsoft.com/office/2007/relationships/hdphoto" Target="../media/hdphoto13.wdp"/><Relationship Id="rId36" Type="http://schemas.openxmlformats.org/officeDocument/2006/relationships/image" Target="../media/image41.png"/><Relationship Id="rId10" Type="http://schemas.openxmlformats.org/officeDocument/2006/relationships/image" Target="../media/image22.png"/><Relationship Id="rId19" Type="http://schemas.microsoft.com/office/2007/relationships/hdphoto" Target="../media/hdphoto10.wdp"/><Relationship Id="rId31" Type="http://schemas.openxmlformats.org/officeDocument/2006/relationships/image" Target="../media/image36.jpeg"/><Relationship Id="rId4" Type="http://schemas.openxmlformats.org/officeDocument/2006/relationships/image" Target="../media/image18.png"/><Relationship Id="rId9" Type="http://schemas.microsoft.com/office/2007/relationships/hdphoto" Target="../media/hdphoto6.wdp"/><Relationship Id="rId14" Type="http://schemas.openxmlformats.org/officeDocument/2006/relationships/image" Target="../media/image25.png"/><Relationship Id="rId22" Type="http://schemas.microsoft.com/office/2007/relationships/hdphoto" Target="../media/hdphoto11.wdp"/><Relationship Id="rId27" Type="http://schemas.openxmlformats.org/officeDocument/2006/relationships/image" Target="../media/image33.png"/><Relationship Id="rId30" Type="http://schemas.openxmlformats.org/officeDocument/2006/relationships/image" Target="../media/image35.png"/><Relationship Id="rId35" Type="http://schemas.openxmlformats.org/officeDocument/2006/relationships/image" Target="../media/image40.png"/><Relationship Id="rId8" Type="http://schemas.openxmlformats.org/officeDocument/2006/relationships/image" Target="../media/image21.png"/><Relationship Id="rId3" Type="http://schemas.openxmlformats.org/officeDocument/2006/relationships/image" Target="../media/image17.jpeg"/><Relationship Id="rId12" Type="http://schemas.openxmlformats.org/officeDocument/2006/relationships/image" Target="../media/image23.png"/><Relationship Id="rId17" Type="http://schemas.microsoft.com/office/2007/relationships/hdphoto" Target="../media/hdphoto9.wdp"/><Relationship Id="rId25" Type="http://schemas.openxmlformats.org/officeDocument/2006/relationships/image" Target="../media/image31.png"/><Relationship Id="rId33" Type="http://schemas.openxmlformats.org/officeDocument/2006/relationships/image" Target="../media/image38.png"/><Relationship Id="rId38" Type="http://schemas.openxmlformats.org/officeDocument/2006/relationships/image" Target="../media/image4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ángulo 51">
            <a:extLst>
              <a:ext uri="{FF2B5EF4-FFF2-40B4-BE49-F238E27FC236}">
                <a16:creationId xmlns:a16="http://schemas.microsoft.com/office/drawing/2014/main" id="{7F6C72C1-32B2-0AFC-D937-78C1020E4C92}"/>
              </a:ext>
            </a:extLst>
          </p:cNvPr>
          <p:cNvSpPr/>
          <p:nvPr/>
        </p:nvSpPr>
        <p:spPr>
          <a:xfrm>
            <a:off x="1472" y="8405157"/>
            <a:ext cx="5713528" cy="4403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pic>
        <p:nvPicPr>
          <p:cNvPr id="17" name="Imagen 16" descr="Un atardecer en una ciudad&#10;&#10;Descripción generada automáticamente">
            <a:extLst>
              <a:ext uri="{FF2B5EF4-FFF2-40B4-BE49-F238E27FC236}">
                <a16:creationId xmlns:a16="http://schemas.microsoft.com/office/drawing/2014/main" id="{1D521A6D-791B-F5FA-3480-498BC2FDD7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272" b="20089"/>
          <a:stretch/>
        </p:blipFill>
        <p:spPr>
          <a:xfrm>
            <a:off x="-3641" y="7408387"/>
            <a:ext cx="5715000" cy="996770"/>
          </a:xfrm>
          <a:prstGeom prst="rect">
            <a:avLst/>
          </a:prstGeom>
        </p:spPr>
      </p:pic>
      <p:sp>
        <p:nvSpPr>
          <p:cNvPr id="139" name="Rectángulo 138">
            <a:extLst>
              <a:ext uri="{FF2B5EF4-FFF2-40B4-BE49-F238E27FC236}">
                <a16:creationId xmlns:a16="http://schemas.microsoft.com/office/drawing/2014/main" id="{3FF98952-C36E-CFCF-94C4-6E377CF9CFB1}"/>
              </a:ext>
            </a:extLst>
          </p:cNvPr>
          <p:cNvSpPr/>
          <p:nvPr/>
        </p:nvSpPr>
        <p:spPr>
          <a:xfrm>
            <a:off x="-5080" y="7408387"/>
            <a:ext cx="5734568" cy="1001086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133" name="Rectángulo 132">
            <a:extLst>
              <a:ext uri="{FF2B5EF4-FFF2-40B4-BE49-F238E27FC236}">
                <a16:creationId xmlns:a16="http://schemas.microsoft.com/office/drawing/2014/main" id="{68BFBF49-63AF-4823-BA7C-0842A5592FFF}"/>
              </a:ext>
            </a:extLst>
          </p:cNvPr>
          <p:cNvSpPr/>
          <p:nvPr/>
        </p:nvSpPr>
        <p:spPr>
          <a:xfrm>
            <a:off x="546221" y="6923722"/>
            <a:ext cx="1612028" cy="8574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129" name="Rectángulo 128">
            <a:extLst>
              <a:ext uri="{FF2B5EF4-FFF2-40B4-BE49-F238E27FC236}">
                <a16:creationId xmlns:a16="http://schemas.microsoft.com/office/drawing/2014/main" id="{5683D1F3-41FA-FBE8-7340-88B1809CB534}"/>
              </a:ext>
            </a:extLst>
          </p:cNvPr>
          <p:cNvSpPr/>
          <p:nvPr/>
        </p:nvSpPr>
        <p:spPr>
          <a:xfrm>
            <a:off x="1472" y="5645153"/>
            <a:ext cx="2584846" cy="23281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125" name="Rectángulo 124">
            <a:extLst>
              <a:ext uri="{FF2B5EF4-FFF2-40B4-BE49-F238E27FC236}">
                <a16:creationId xmlns:a16="http://schemas.microsoft.com/office/drawing/2014/main" id="{DBB4FA5A-DBBF-7DEB-5FD9-C60D9609CEC4}"/>
              </a:ext>
            </a:extLst>
          </p:cNvPr>
          <p:cNvSpPr/>
          <p:nvPr/>
        </p:nvSpPr>
        <p:spPr>
          <a:xfrm>
            <a:off x="1473" y="4456527"/>
            <a:ext cx="5713528" cy="4403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pic>
        <p:nvPicPr>
          <p:cNvPr id="9" name="Imagen 8" descr="Una persona sentada frente a una laptop&#10;&#10;Descripción generada automáticamente con confianza media">
            <a:extLst>
              <a:ext uri="{FF2B5EF4-FFF2-40B4-BE49-F238E27FC236}">
                <a16:creationId xmlns:a16="http://schemas.microsoft.com/office/drawing/2014/main" id="{93390041-91E7-A7E8-8EFC-C4E4B1E58F1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448" b="10953"/>
          <a:stretch/>
        </p:blipFill>
        <p:spPr>
          <a:xfrm>
            <a:off x="-5080" y="3460282"/>
            <a:ext cx="5721552" cy="956200"/>
          </a:xfrm>
          <a:prstGeom prst="rect">
            <a:avLst/>
          </a:prstGeom>
        </p:spPr>
      </p:pic>
      <p:sp>
        <p:nvSpPr>
          <p:cNvPr id="105" name="Rectángulo 104">
            <a:extLst>
              <a:ext uri="{FF2B5EF4-FFF2-40B4-BE49-F238E27FC236}">
                <a16:creationId xmlns:a16="http://schemas.microsoft.com/office/drawing/2014/main" id="{2F61B970-DDDA-C448-585A-6381AC8B3E40}"/>
              </a:ext>
            </a:extLst>
          </p:cNvPr>
          <p:cNvSpPr/>
          <p:nvPr/>
        </p:nvSpPr>
        <p:spPr>
          <a:xfrm>
            <a:off x="-11587" y="3432969"/>
            <a:ext cx="5734568" cy="986502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pic>
        <p:nvPicPr>
          <p:cNvPr id="3" name="Imagen 2" descr="Un grupo de personas en un salón de clases&#10;&#10;Descripción generada automáticamente con confianza media">
            <a:extLst>
              <a:ext uri="{FF2B5EF4-FFF2-40B4-BE49-F238E27FC236}">
                <a16:creationId xmlns:a16="http://schemas.microsoft.com/office/drawing/2014/main" id="{309FB220-288C-7078-FF1D-0864A9C8E62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231"/>
          <a:stretch/>
        </p:blipFill>
        <p:spPr>
          <a:xfrm>
            <a:off x="1472" y="-1322"/>
            <a:ext cx="5715000" cy="2885806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4C6993D8-4331-8962-09F3-C0F573991B87}"/>
              </a:ext>
            </a:extLst>
          </p:cNvPr>
          <p:cNvSpPr/>
          <p:nvPr/>
        </p:nvSpPr>
        <p:spPr>
          <a:xfrm>
            <a:off x="0" y="2108203"/>
            <a:ext cx="5715000" cy="77628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D9E07D6E-A760-6269-DC2C-6A84E1BDBE0E}"/>
              </a:ext>
            </a:extLst>
          </p:cNvPr>
          <p:cNvSpPr/>
          <p:nvPr/>
        </p:nvSpPr>
        <p:spPr>
          <a:xfrm>
            <a:off x="0" y="1347619"/>
            <a:ext cx="5715000" cy="1140628"/>
          </a:xfrm>
          <a:prstGeom prst="rect">
            <a:avLst/>
          </a:prstGeom>
          <a:solidFill>
            <a:schemeClr val="tx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4E4E87ED-9265-6A4A-E914-72CC32F0E869}"/>
              </a:ext>
            </a:extLst>
          </p:cNvPr>
          <p:cNvSpPr txBox="1"/>
          <p:nvPr/>
        </p:nvSpPr>
        <p:spPr>
          <a:xfrm>
            <a:off x="1477500" y="2303460"/>
            <a:ext cx="26908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800" b="1" dirty="0">
                <a:solidFill>
                  <a:srgbClr val="CBF41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I</a:t>
            </a:r>
            <a:r>
              <a:rPr lang="es-MX" sz="800" b="1" dirty="0">
                <a:solidFill>
                  <a:srgbClr val="CBF41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DENTIDAD</a:t>
            </a:r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C8290556-0A07-4B40-9AF5-E2A33B246B63}"/>
              </a:ext>
            </a:extLst>
          </p:cNvPr>
          <p:cNvSpPr/>
          <p:nvPr/>
        </p:nvSpPr>
        <p:spPr>
          <a:xfrm>
            <a:off x="2668726" y="2884484"/>
            <a:ext cx="3046274" cy="54906"/>
          </a:xfrm>
          <a:prstGeom prst="rect">
            <a:avLst/>
          </a:prstGeom>
          <a:solidFill>
            <a:srgbClr val="4DBE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47" name="CuadroTexto 46">
            <a:extLst>
              <a:ext uri="{FF2B5EF4-FFF2-40B4-BE49-F238E27FC236}">
                <a16:creationId xmlns:a16="http://schemas.microsoft.com/office/drawing/2014/main" id="{6499DC4D-7548-6785-50A3-8C5136C526C1}"/>
              </a:ext>
            </a:extLst>
          </p:cNvPr>
          <p:cNvSpPr txBox="1"/>
          <p:nvPr/>
        </p:nvSpPr>
        <p:spPr>
          <a:xfrm>
            <a:off x="3645159" y="2382447"/>
            <a:ext cx="5947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EQUIPOS DE INFORMÁTICA Y SERVIDORES</a:t>
            </a:r>
          </a:p>
        </p:txBody>
      </p:sp>
      <p:sp>
        <p:nvSpPr>
          <p:cNvPr id="55" name="CuadroTexto 54">
            <a:extLst>
              <a:ext uri="{FF2B5EF4-FFF2-40B4-BE49-F238E27FC236}">
                <a16:creationId xmlns:a16="http://schemas.microsoft.com/office/drawing/2014/main" id="{0F5A2F9F-EC78-F17B-1E4E-9C4043EF3268}"/>
              </a:ext>
            </a:extLst>
          </p:cNvPr>
          <p:cNvSpPr txBox="1"/>
          <p:nvPr/>
        </p:nvSpPr>
        <p:spPr>
          <a:xfrm>
            <a:off x="3556018" y="69187"/>
            <a:ext cx="2063739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INICIO   IDENTIDAD   SERVICIOS    PRENSA   CONTACTO</a:t>
            </a:r>
          </a:p>
        </p:txBody>
      </p:sp>
      <p:pic>
        <p:nvPicPr>
          <p:cNvPr id="56" name="Picture 4" descr="Facebook - Iconos gratis de redes sociales">
            <a:extLst>
              <a:ext uri="{FF2B5EF4-FFF2-40B4-BE49-F238E27FC236}">
                <a16:creationId xmlns:a16="http://schemas.microsoft.com/office/drawing/2014/main" id="{E643B5EC-C53F-E9E6-0309-C7FFDF2268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537" y="149133"/>
            <a:ext cx="103165" cy="103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7" name="Picture 14" descr="Logotipo de instagram - Iconos gratis de social">
            <a:extLst>
              <a:ext uri="{FF2B5EF4-FFF2-40B4-BE49-F238E27FC236}">
                <a16:creationId xmlns:a16="http://schemas.microsoft.com/office/drawing/2014/main" id="{1D93EF93-70D2-5A84-F8E5-B008666B03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537" y="293302"/>
            <a:ext cx="103165" cy="103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8" name="Picture 16" descr="Linkedin - Iconos gratis de redes sociales">
            <a:extLst>
              <a:ext uri="{FF2B5EF4-FFF2-40B4-BE49-F238E27FC236}">
                <a16:creationId xmlns:a16="http://schemas.microsoft.com/office/drawing/2014/main" id="{5F811F3F-88E2-C328-06EF-953C866335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892" y="439837"/>
            <a:ext cx="103165" cy="103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9" name="Picture 24" descr="Logotipo de twitter sobre fondo negro - Iconos gratis de logo">
            <a:extLst>
              <a:ext uri="{FF2B5EF4-FFF2-40B4-BE49-F238E27FC236}">
                <a16:creationId xmlns:a16="http://schemas.microsoft.com/office/drawing/2014/main" id="{6772EE71-0FAF-89EB-AA93-FC38D80F66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892" y="586372"/>
            <a:ext cx="103165" cy="103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3" name="Imagen 92" descr="Icono&#10;&#10;Descripción generada automáticamente">
            <a:extLst>
              <a:ext uri="{FF2B5EF4-FFF2-40B4-BE49-F238E27FC236}">
                <a16:creationId xmlns:a16="http://schemas.microsoft.com/office/drawing/2014/main" id="{432C1CFB-176F-9E83-D059-E937836107E7}"/>
              </a:ext>
            </a:extLst>
          </p:cNvPr>
          <p:cNvPicPr>
            <a:picLocks noChangeAspect="1"/>
          </p:cNvPicPr>
          <p:nvPr/>
        </p:nvPicPr>
        <p:blipFill>
          <a:blip r:embed="rId9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2" y="9921440"/>
            <a:ext cx="746189" cy="152873"/>
          </a:xfrm>
          <a:prstGeom prst="rect">
            <a:avLst/>
          </a:prstGeom>
        </p:spPr>
      </p:pic>
      <p:sp>
        <p:nvSpPr>
          <p:cNvPr id="95" name="CuadroTexto 94">
            <a:extLst>
              <a:ext uri="{FF2B5EF4-FFF2-40B4-BE49-F238E27FC236}">
                <a16:creationId xmlns:a16="http://schemas.microsoft.com/office/drawing/2014/main" id="{AF6A9D6C-F9DE-3EAA-FD5C-7F342E5DB5F3}"/>
              </a:ext>
            </a:extLst>
          </p:cNvPr>
          <p:cNvSpPr txBox="1"/>
          <p:nvPr/>
        </p:nvSpPr>
        <p:spPr>
          <a:xfrm>
            <a:off x="1944582" y="9949823"/>
            <a:ext cx="3758831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500" b="0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Copyright © 2022 tutum.com.mx, Todos los derechos reservados. Términos y Condiciones, Aviso de Privacidad</a:t>
            </a:r>
            <a:endParaRPr lang="es-MX" sz="5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 panose="00000500000000000000" pitchFamily="2" charset="0"/>
            </a:endParaRPr>
          </a:p>
        </p:txBody>
      </p:sp>
      <p:sp>
        <p:nvSpPr>
          <p:cNvPr id="98" name="Rectángulo: esquinas redondeadas 97">
            <a:extLst>
              <a:ext uri="{FF2B5EF4-FFF2-40B4-BE49-F238E27FC236}">
                <a16:creationId xmlns:a16="http://schemas.microsoft.com/office/drawing/2014/main" id="{86F3B2ED-1823-D6BB-EB02-FC3BC4F22228}"/>
              </a:ext>
            </a:extLst>
          </p:cNvPr>
          <p:cNvSpPr/>
          <p:nvPr/>
        </p:nvSpPr>
        <p:spPr>
          <a:xfrm>
            <a:off x="4976325" y="9155764"/>
            <a:ext cx="666861" cy="144035"/>
          </a:xfrm>
          <a:prstGeom prst="roundRect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bg1"/>
              </a:solidFill>
            </a:endParaRPr>
          </a:p>
        </p:txBody>
      </p:sp>
      <p:sp>
        <p:nvSpPr>
          <p:cNvPr id="99" name="Rectángulo: esquinas redondeadas 98">
            <a:extLst>
              <a:ext uri="{FF2B5EF4-FFF2-40B4-BE49-F238E27FC236}">
                <a16:creationId xmlns:a16="http://schemas.microsoft.com/office/drawing/2014/main" id="{78D90AC0-38F9-9974-6F32-F2664D44BB45}"/>
              </a:ext>
            </a:extLst>
          </p:cNvPr>
          <p:cNvSpPr/>
          <p:nvPr/>
        </p:nvSpPr>
        <p:spPr>
          <a:xfrm>
            <a:off x="4058388" y="7993353"/>
            <a:ext cx="1254474" cy="144035"/>
          </a:xfrm>
          <a:prstGeom prst="roundRect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bg1"/>
              </a:solidFill>
            </a:endParaRPr>
          </a:p>
        </p:txBody>
      </p:sp>
      <p:sp>
        <p:nvSpPr>
          <p:cNvPr id="102" name="Rectángulo: esquinas redondeadas 101">
            <a:extLst>
              <a:ext uri="{FF2B5EF4-FFF2-40B4-BE49-F238E27FC236}">
                <a16:creationId xmlns:a16="http://schemas.microsoft.com/office/drawing/2014/main" id="{5EBEF58B-28C3-0A96-0878-9241F82A1DED}"/>
              </a:ext>
            </a:extLst>
          </p:cNvPr>
          <p:cNvSpPr/>
          <p:nvPr/>
        </p:nvSpPr>
        <p:spPr>
          <a:xfrm>
            <a:off x="4976325" y="8958250"/>
            <a:ext cx="666861" cy="144035"/>
          </a:xfrm>
          <a:prstGeom prst="roundRect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bg1"/>
              </a:solidFill>
            </a:endParaRPr>
          </a:p>
        </p:txBody>
      </p:sp>
      <p:sp>
        <p:nvSpPr>
          <p:cNvPr id="104" name="Rectángulo: esquinas redondeadas 103">
            <a:extLst>
              <a:ext uri="{FF2B5EF4-FFF2-40B4-BE49-F238E27FC236}">
                <a16:creationId xmlns:a16="http://schemas.microsoft.com/office/drawing/2014/main" id="{ED618AFB-D0E3-68B5-2FB5-8EB71DDEC393}"/>
              </a:ext>
            </a:extLst>
          </p:cNvPr>
          <p:cNvSpPr/>
          <p:nvPr/>
        </p:nvSpPr>
        <p:spPr>
          <a:xfrm>
            <a:off x="3625398" y="8966819"/>
            <a:ext cx="1254474" cy="144035"/>
          </a:xfrm>
          <a:prstGeom prst="roundRect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bg1"/>
              </a:solidFill>
            </a:endParaRPr>
          </a:p>
        </p:txBody>
      </p:sp>
      <p:pic>
        <p:nvPicPr>
          <p:cNvPr id="1034" name="Picture 10" descr="Flecha, Iconos De Equipo, Descargar imagen png - imagen transparente  descarga gratuita">
            <a:extLst>
              <a:ext uri="{FF2B5EF4-FFF2-40B4-BE49-F238E27FC236}">
                <a16:creationId xmlns:a16="http://schemas.microsoft.com/office/drawing/2014/main" id="{7AF21DCC-5D2D-8765-41F3-D0A0CE932D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8654" b="96731" l="10000" r="90000">
                        <a14:foregroundMark x1="43778" y1="9038" x2="43778" y2="9038"/>
                        <a14:foregroundMark x1="51667" y1="29423" x2="51667" y2="29423"/>
                        <a14:foregroundMark x1="53000" y1="94038" x2="53000" y2="94038"/>
                        <a14:foregroundMark x1="49667" y1="96731" x2="49667" y2="96731"/>
                      </a14:backgroundRemoval>
                    </a14:imgEffect>
                    <a14:imgEffect>
                      <a14:artisticGlowDiffused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2676125" y="2549890"/>
            <a:ext cx="295420" cy="170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n 6" descr="Icono&#10;&#10;Descripción generada automáticamente">
            <a:extLst>
              <a:ext uri="{FF2B5EF4-FFF2-40B4-BE49-F238E27FC236}">
                <a16:creationId xmlns:a16="http://schemas.microsoft.com/office/drawing/2014/main" id="{373CAFF9-7D4A-DC08-0D69-6B14EA6AAF78}"/>
              </a:ext>
            </a:extLst>
          </p:cNvPr>
          <p:cNvPicPr>
            <a:picLocks noChangeAspect="1"/>
          </p:cNvPicPr>
          <p:nvPr/>
        </p:nvPicPr>
        <p:blipFill>
          <a:blip r:embed="rId1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1331" y="1966326"/>
            <a:ext cx="1770859" cy="362801"/>
          </a:xfrm>
          <a:prstGeom prst="rect">
            <a:avLst/>
          </a:prstGeom>
        </p:spPr>
      </p:pic>
      <p:sp>
        <p:nvSpPr>
          <p:cNvPr id="90" name="Rectángulo 89">
            <a:extLst>
              <a:ext uri="{FF2B5EF4-FFF2-40B4-BE49-F238E27FC236}">
                <a16:creationId xmlns:a16="http://schemas.microsoft.com/office/drawing/2014/main" id="{DC3FBBB7-1B03-5494-FE2B-4B91BB00125C}"/>
              </a:ext>
            </a:extLst>
          </p:cNvPr>
          <p:cNvSpPr/>
          <p:nvPr/>
        </p:nvSpPr>
        <p:spPr>
          <a:xfrm>
            <a:off x="624198" y="2932423"/>
            <a:ext cx="1612028" cy="8574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94" name="CuadroTexto 93">
            <a:extLst>
              <a:ext uri="{FF2B5EF4-FFF2-40B4-BE49-F238E27FC236}">
                <a16:creationId xmlns:a16="http://schemas.microsoft.com/office/drawing/2014/main" id="{1A623677-389F-D907-3B1F-58AD0F53FD94}"/>
              </a:ext>
            </a:extLst>
          </p:cNvPr>
          <p:cNvSpPr txBox="1"/>
          <p:nvPr/>
        </p:nvSpPr>
        <p:spPr>
          <a:xfrm>
            <a:off x="707339" y="3214337"/>
            <a:ext cx="144574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9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¿QUIENES SOMOS?</a:t>
            </a:r>
          </a:p>
        </p:txBody>
      </p:sp>
      <p:sp>
        <p:nvSpPr>
          <p:cNvPr id="97" name="CuadroTexto 96">
            <a:extLst>
              <a:ext uri="{FF2B5EF4-FFF2-40B4-BE49-F238E27FC236}">
                <a16:creationId xmlns:a16="http://schemas.microsoft.com/office/drawing/2014/main" id="{D7F6C0B9-E075-9F70-1E85-10D46AFD159E}"/>
              </a:ext>
            </a:extLst>
          </p:cNvPr>
          <p:cNvSpPr txBox="1"/>
          <p:nvPr/>
        </p:nvSpPr>
        <p:spPr>
          <a:xfrm>
            <a:off x="2663359" y="2997460"/>
            <a:ext cx="3048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500" dirty="0">
                <a:latin typeface="Montserrat"/>
              </a:rPr>
              <a:t>Somos una empresa, dinámica, innovadora y 100% mexicana; dedicada a brindar servicios de consultoría tecnológica y soluciones integrales de TI. Estamos comprometidos con el desarrollo económico y social del país, así como con nuestros clientes, socios y colaboradores.</a:t>
            </a:r>
          </a:p>
        </p:txBody>
      </p:sp>
      <p:sp>
        <p:nvSpPr>
          <p:cNvPr id="115" name="CuadroTexto 114">
            <a:extLst>
              <a:ext uri="{FF2B5EF4-FFF2-40B4-BE49-F238E27FC236}">
                <a16:creationId xmlns:a16="http://schemas.microsoft.com/office/drawing/2014/main" id="{AF01121F-FB29-029F-4990-3FAEC8FD7E29}"/>
              </a:ext>
            </a:extLst>
          </p:cNvPr>
          <p:cNvSpPr txBox="1"/>
          <p:nvPr/>
        </p:nvSpPr>
        <p:spPr>
          <a:xfrm>
            <a:off x="618558" y="4659045"/>
            <a:ext cx="144574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9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MISIÓN</a:t>
            </a:r>
          </a:p>
        </p:txBody>
      </p:sp>
      <p:sp>
        <p:nvSpPr>
          <p:cNvPr id="117" name="Rectángulo 116">
            <a:extLst>
              <a:ext uri="{FF2B5EF4-FFF2-40B4-BE49-F238E27FC236}">
                <a16:creationId xmlns:a16="http://schemas.microsoft.com/office/drawing/2014/main" id="{713F0912-D33F-94EA-5FE2-06229A454717}"/>
              </a:ext>
            </a:extLst>
          </p:cNvPr>
          <p:cNvSpPr/>
          <p:nvPr/>
        </p:nvSpPr>
        <p:spPr>
          <a:xfrm>
            <a:off x="0" y="4416403"/>
            <a:ext cx="2668726" cy="45719"/>
          </a:xfrm>
          <a:prstGeom prst="rect">
            <a:avLst/>
          </a:prstGeom>
          <a:solidFill>
            <a:srgbClr val="4DBE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122" name="CuadroTexto 121">
            <a:extLst>
              <a:ext uri="{FF2B5EF4-FFF2-40B4-BE49-F238E27FC236}">
                <a16:creationId xmlns:a16="http://schemas.microsoft.com/office/drawing/2014/main" id="{DC39A286-BEE7-D5D3-0B48-8A97A7416000}"/>
              </a:ext>
            </a:extLst>
          </p:cNvPr>
          <p:cNvSpPr txBox="1"/>
          <p:nvPr/>
        </p:nvSpPr>
        <p:spPr>
          <a:xfrm>
            <a:off x="391736" y="4989093"/>
            <a:ext cx="194802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just">
              <a:defRPr sz="500">
                <a:latin typeface="Montserrat"/>
              </a:defRPr>
            </a:lvl1pPr>
          </a:lstStyle>
          <a:p>
            <a:r>
              <a:rPr lang="es-MX" dirty="0"/>
              <a:t>Generar valor a nuestros clientes a través de una oferta diferenciada que comprende: servicios, infraestructura y tecnología. Dentro de los sectores privado y de la administración pública, nacional y extranjera, mediante la integración de soluciones con procesos eficientes; cuidando siempre la debida atención a los requerimientos y necesidades de nuestros clientes.</a:t>
            </a:r>
          </a:p>
        </p:txBody>
      </p:sp>
      <p:sp>
        <p:nvSpPr>
          <p:cNvPr id="126" name="CuadroTexto 125">
            <a:extLst>
              <a:ext uri="{FF2B5EF4-FFF2-40B4-BE49-F238E27FC236}">
                <a16:creationId xmlns:a16="http://schemas.microsoft.com/office/drawing/2014/main" id="{FAAF4F4E-B419-A24B-7AEB-9149CCC9D978}"/>
              </a:ext>
            </a:extLst>
          </p:cNvPr>
          <p:cNvSpPr txBox="1"/>
          <p:nvPr/>
        </p:nvSpPr>
        <p:spPr>
          <a:xfrm>
            <a:off x="380000" y="5917243"/>
            <a:ext cx="194802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just">
              <a:defRPr sz="500">
                <a:latin typeface="Montserrat"/>
              </a:defRPr>
            </a:lvl1pPr>
          </a:lstStyle>
          <a:p>
            <a:r>
              <a:rPr lang="es-MX" dirty="0"/>
              <a:t>Ser la empresa líder en soluciones tecnológicas integrales, eficientes y orientadas a empresas con una alta dependencia tecnológica, ofreciendo productos innovadores en plataformas de vanguardia y estableciendo entornos digitales seguros</a:t>
            </a:r>
          </a:p>
          <a:p>
            <a:endParaRPr lang="es-MX" dirty="0"/>
          </a:p>
          <a:p>
            <a:r>
              <a:rPr lang="es-MX" dirty="0"/>
              <a:t>Además, seremos una referencia en la industria por nuestra excelencia, basada en: planeación, diseño, implementación y operación; garantizada confiabilidad en arquitecturas personalizadas: funcionales, ágiles y consistentes.</a:t>
            </a:r>
          </a:p>
        </p:txBody>
      </p:sp>
      <p:sp>
        <p:nvSpPr>
          <p:cNvPr id="128" name="CuadroTexto 127">
            <a:extLst>
              <a:ext uri="{FF2B5EF4-FFF2-40B4-BE49-F238E27FC236}">
                <a16:creationId xmlns:a16="http://schemas.microsoft.com/office/drawing/2014/main" id="{22BF3832-6197-3F8C-380C-B6D8FBDD9376}"/>
              </a:ext>
            </a:extLst>
          </p:cNvPr>
          <p:cNvSpPr txBox="1"/>
          <p:nvPr/>
        </p:nvSpPr>
        <p:spPr>
          <a:xfrm>
            <a:off x="618557" y="5646613"/>
            <a:ext cx="144574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9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VISIÓN</a:t>
            </a:r>
          </a:p>
        </p:txBody>
      </p:sp>
      <p:pic>
        <p:nvPicPr>
          <p:cNvPr id="15" name="Imagen 14" descr="Un monitor de computadora&#10;&#10;Descripción generada automáticamente">
            <a:extLst>
              <a:ext uri="{FF2B5EF4-FFF2-40B4-BE49-F238E27FC236}">
                <a16:creationId xmlns:a16="http://schemas.microsoft.com/office/drawing/2014/main" id="{25EB436D-3821-C543-8635-B1E0E65F43CB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8726" y="4999637"/>
            <a:ext cx="3046274" cy="1718018"/>
          </a:xfrm>
          <a:prstGeom prst="rect">
            <a:avLst/>
          </a:prstGeom>
        </p:spPr>
      </p:pic>
      <p:sp>
        <p:nvSpPr>
          <p:cNvPr id="132" name="Rectángulo 131">
            <a:extLst>
              <a:ext uri="{FF2B5EF4-FFF2-40B4-BE49-F238E27FC236}">
                <a16:creationId xmlns:a16="http://schemas.microsoft.com/office/drawing/2014/main" id="{320855C1-BFB9-A2A7-9A19-35BBECF7A282}"/>
              </a:ext>
            </a:extLst>
          </p:cNvPr>
          <p:cNvSpPr/>
          <p:nvPr/>
        </p:nvSpPr>
        <p:spPr>
          <a:xfrm>
            <a:off x="2668122" y="6859562"/>
            <a:ext cx="3046878" cy="63570"/>
          </a:xfrm>
          <a:prstGeom prst="rect">
            <a:avLst/>
          </a:prstGeom>
          <a:solidFill>
            <a:srgbClr val="4DBE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137" name="CuadroTexto 136">
            <a:extLst>
              <a:ext uri="{FF2B5EF4-FFF2-40B4-BE49-F238E27FC236}">
                <a16:creationId xmlns:a16="http://schemas.microsoft.com/office/drawing/2014/main" id="{4C86EBCC-DB5C-ADF6-E432-BE38C1150FD5}"/>
              </a:ext>
            </a:extLst>
          </p:cNvPr>
          <p:cNvSpPr txBox="1"/>
          <p:nvPr/>
        </p:nvSpPr>
        <p:spPr>
          <a:xfrm>
            <a:off x="604259" y="7136654"/>
            <a:ext cx="1495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9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NUESTRA EXPERIENCIA</a:t>
            </a:r>
          </a:p>
        </p:txBody>
      </p:sp>
      <p:sp>
        <p:nvSpPr>
          <p:cNvPr id="138" name="CuadroTexto 137">
            <a:extLst>
              <a:ext uri="{FF2B5EF4-FFF2-40B4-BE49-F238E27FC236}">
                <a16:creationId xmlns:a16="http://schemas.microsoft.com/office/drawing/2014/main" id="{5556698A-3F7A-D04F-E120-75B47C5DCCA4}"/>
              </a:ext>
            </a:extLst>
          </p:cNvPr>
          <p:cNvSpPr txBox="1"/>
          <p:nvPr/>
        </p:nvSpPr>
        <p:spPr>
          <a:xfrm>
            <a:off x="2738491" y="6966627"/>
            <a:ext cx="29046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just">
              <a:defRPr sz="500">
                <a:latin typeface="Montserrat"/>
              </a:defRPr>
            </a:lvl1pPr>
          </a:lstStyle>
          <a:p>
            <a:r>
              <a:rPr lang="es-MX" dirty="0"/>
              <a:t>Tenemos experiencia en los sectores de Salud, Gestión Hospitalaria, Seguridad Nacional, Finanzas, Infraestructura e Industrial. Para brindar un alcance y soporte a nivel nacional, contamos con una cobertura de centros de atención a usuarios y distribución en 6 regiones estratégicamente ubicadas en la república mexicana.</a:t>
            </a:r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DCE1F7E3-0D07-A4C2-2636-7852C986B311}"/>
              </a:ext>
            </a:extLst>
          </p:cNvPr>
          <p:cNvSpPr/>
          <p:nvPr/>
        </p:nvSpPr>
        <p:spPr>
          <a:xfrm>
            <a:off x="3872527" y="3852210"/>
            <a:ext cx="730847" cy="713033"/>
          </a:xfrm>
          <a:prstGeom prst="ellipse">
            <a:avLst/>
          </a:prstGeom>
          <a:solidFill>
            <a:schemeClr val="bg1"/>
          </a:solidFill>
          <a:ln w="22225">
            <a:solidFill>
              <a:srgbClr val="4DBE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0" name="Elipse 139">
            <a:extLst>
              <a:ext uri="{FF2B5EF4-FFF2-40B4-BE49-F238E27FC236}">
                <a16:creationId xmlns:a16="http://schemas.microsoft.com/office/drawing/2014/main" id="{62471FF8-37FA-2B05-5E86-742BC87E2C35}"/>
              </a:ext>
            </a:extLst>
          </p:cNvPr>
          <p:cNvSpPr/>
          <p:nvPr/>
        </p:nvSpPr>
        <p:spPr>
          <a:xfrm>
            <a:off x="4659555" y="3847642"/>
            <a:ext cx="730847" cy="713033"/>
          </a:xfrm>
          <a:prstGeom prst="ellipse">
            <a:avLst/>
          </a:prstGeom>
          <a:solidFill>
            <a:schemeClr val="bg1"/>
          </a:solidFill>
          <a:ln w="22225">
            <a:solidFill>
              <a:srgbClr val="4DBE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112" name="Picture 4">
            <a:extLst>
              <a:ext uri="{FF2B5EF4-FFF2-40B4-BE49-F238E27FC236}">
                <a16:creationId xmlns:a16="http://schemas.microsoft.com/office/drawing/2014/main" id="{9EA68733-320C-40F1-1442-896DB0E164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biLevel thresh="75000"/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artisticCrisscrossEtching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7098" y="4047594"/>
            <a:ext cx="355759" cy="355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" name="Picture 2">
            <a:extLst>
              <a:ext uri="{FF2B5EF4-FFF2-40B4-BE49-F238E27FC236}">
                <a16:creationId xmlns:a16="http://schemas.microsoft.com/office/drawing/2014/main" id="{123AE272-9EC9-802C-D93C-1A7475BB61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biLevel thresh="75000"/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artisticCrisscrossEtch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8388" y="4032035"/>
            <a:ext cx="388493" cy="369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5" name="Elipse 144">
            <a:extLst>
              <a:ext uri="{FF2B5EF4-FFF2-40B4-BE49-F238E27FC236}">
                <a16:creationId xmlns:a16="http://schemas.microsoft.com/office/drawing/2014/main" id="{F91037B7-4C79-8A18-839B-B5B59A2B186A}"/>
              </a:ext>
            </a:extLst>
          </p:cNvPr>
          <p:cNvSpPr/>
          <p:nvPr/>
        </p:nvSpPr>
        <p:spPr>
          <a:xfrm>
            <a:off x="3879034" y="7844048"/>
            <a:ext cx="730847" cy="713033"/>
          </a:xfrm>
          <a:prstGeom prst="ellipse">
            <a:avLst/>
          </a:prstGeom>
          <a:solidFill>
            <a:schemeClr val="bg1"/>
          </a:solidFill>
          <a:ln w="22225">
            <a:solidFill>
              <a:srgbClr val="4DBE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6" name="Elipse 145">
            <a:extLst>
              <a:ext uri="{FF2B5EF4-FFF2-40B4-BE49-F238E27FC236}">
                <a16:creationId xmlns:a16="http://schemas.microsoft.com/office/drawing/2014/main" id="{2E1649B0-91A2-4184-14E5-C6468D5D7C0D}"/>
              </a:ext>
            </a:extLst>
          </p:cNvPr>
          <p:cNvSpPr/>
          <p:nvPr/>
        </p:nvSpPr>
        <p:spPr>
          <a:xfrm>
            <a:off x="4666062" y="7839480"/>
            <a:ext cx="730847" cy="713033"/>
          </a:xfrm>
          <a:prstGeom prst="ellipse">
            <a:avLst/>
          </a:prstGeom>
          <a:solidFill>
            <a:schemeClr val="bg1"/>
          </a:solidFill>
          <a:ln w="22225">
            <a:solidFill>
              <a:srgbClr val="4DBE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7" name="Rectángulo 146">
            <a:extLst>
              <a:ext uri="{FF2B5EF4-FFF2-40B4-BE49-F238E27FC236}">
                <a16:creationId xmlns:a16="http://schemas.microsoft.com/office/drawing/2014/main" id="{B816EEE8-CBFF-84F6-F3FF-A819FA6FC342}"/>
              </a:ext>
            </a:extLst>
          </p:cNvPr>
          <p:cNvSpPr/>
          <p:nvPr/>
        </p:nvSpPr>
        <p:spPr>
          <a:xfrm>
            <a:off x="4744002" y="8119848"/>
            <a:ext cx="574966" cy="2308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s-ES" sz="900" b="1" dirty="0">
                <a:ln w="0"/>
                <a:solidFill>
                  <a:srgbClr val="4DBED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/>
              </a:rPr>
              <a:t>30</a:t>
            </a:r>
          </a:p>
        </p:txBody>
      </p:sp>
      <p:sp>
        <p:nvSpPr>
          <p:cNvPr id="148" name="Rectángulo 147">
            <a:extLst>
              <a:ext uri="{FF2B5EF4-FFF2-40B4-BE49-F238E27FC236}">
                <a16:creationId xmlns:a16="http://schemas.microsoft.com/office/drawing/2014/main" id="{7EFD603B-3CEA-C6A8-1E57-E3BD52432786}"/>
              </a:ext>
            </a:extLst>
          </p:cNvPr>
          <p:cNvSpPr/>
          <p:nvPr/>
        </p:nvSpPr>
        <p:spPr>
          <a:xfrm>
            <a:off x="4744002" y="8267833"/>
            <a:ext cx="574966" cy="21544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s-ES" sz="400" dirty="0">
                <a:ln w="0"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/>
              </a:rPr>
              <a:t>CONTRATOS EXITOSOS</a:t>
            </a:r>
            <a:endParaRPr lang="es-ES" sz="400" dirty="0">
              <a:ln w="0"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 panose="02000505000000020004" pitchFamily="2" charset="0"/>
            </a:endParaRPr>
          </a:p>
        </p:txBody>
      </p:sp>
      <p:pic>
        <p:nvPicPr>
          <p:cNvPr id="149" name="Picture 2" descr="Dibujo De Contrato Para Colorear - Ultra Coloring Pages">
            <a:extLst>
              <a:ext uri="{FF2B5EF4-FFF2-40B4-BE49-F238E27FC236}">
                <a16:creationId xmlns:a16="http://schemas.microsoft.com/office/drawing/2014/main" id="{1B3904B2-C94C-D270-CE43-432EBC8FCC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6523" y="7914372"/>
            <a:ext cx="225771" cy="225771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0" name="Picture 26">
            <a:extLst>
              <a:ext uri="{FF2B5EF4-FFF2-40B4-BE49-F238E27FC236}">
                <a16:creationId xmlns:a16="http://schemas.microsoft.com/office/drawing/2014/main" id="{DC9AC10C-617A-146C-6CEB-BAD931FF84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9">
            <a:biLevel thresh="25000"/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4369" y="7891891"/>
            <a:ext cx="266937" cy="26693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1" name="CuadroTexto 150">
            <a:extLst>
              <a:ext uri="{FF2B5EF4-FFF2-40B4-BE49-F238E27FC236}">
                <a16:creationId xmlns:a16="http://schemas.microsoft.com/office/drawing/2014/main" id="{93BC9331-6EE6-3C41-FFCC-47438049578C}"/>
              </a:ext>
            </a:extLst>
          </p:cNvPr>
          <p:cNvSpPr txBox="1"/>
          <p:nvPr/>
        </p:nvSpPr>
        <p:spPr>
          <a:xfrm>
            <a:off x="3879278" y="8282137"/>
            <a:ext cx="718759" cy="21544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>
              <a:defRPr lang="en-US"/>
            </a:defPPr>
            <a:lvl1pPr algn="ctr">
              <a:defRPr sz="400">
                <a:ln w="0"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/>
              </a:defRPr>
            </a:lvl1pPr>
          </a:lstStyle>
          <a:p>
            <a:r>
              <a:rPr lang="es-MX" dirty="0"/>
              <a:t>AÑOS DE EXPERIENCIA</a:t>
            </a:r>
          </a:p>
        </p:txBody>
      </p:sp>
      <p:sp>
        <p:nvSpPr>
          <p:cNvPr id="152" name="CuadroTexto 151">
            <a:extLst>
              <a:ext uri="{FF2B5EF4-FFF2-40B4-BE49-F238E27FC236}">
                <a16:creationId xmlns:a16="http://schemas.microsoft.com/office/drawing/2014/main" id="{E7B4763A-E0E0-8A9F-08DA-2CC6E5F3D635}"/>
              </a:ext>
            </a:extLst>
          </p:cNvPr>
          <p:cNvSpPr txBox="1"/>
          <p:nvPr/>
        </p:nvSpPr>
        <p:spPr>
          <a:xfrm>
            <a:off x="4098016" y="8116983"/>
            <a:ext cx="257456" cy="2308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>
              <a:defRPr lang="en-US"/>
            </a:defPPr>
            <a:lvl1pPr algn="ctr">
              <a:defRPr sz="900" b="1">
                <a:ln w="0"/>
                <a:solidFill>
                  <a:srgbClr val="4DBED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/>
              </a:defRPr>
            </a:lvl1pPr>
          </a:lstStyle>
          <a:p>
            <a:r>
              <a:rPr lang="es-MX" dirty="0"/>
              <a:t>6</a:t>
            </a:r>
          </a:p>
        </p:txBody>
      </p:sp>
      <p:sp>
        <p:nvSpPr>
          <p:cNvPr id="54" name="CuadroTexto 53">
            <a:extLst>
              <a:ext uri="{FF2B5EF4-FFF2-40B4-BE49-F238E27FC236}">
                <a16:creationId xmlns:a16="http://schemas.microsoft.com/office/drawing/2014/main" id="{78C7BFFC-F7EE-DEB0-C8D6-0022FFB19478}"/>
              </a:ext>
            </a:extLst>
          </p:cNvPr>
          <p:cNvSpPr txBox="1"/>
          <p:nvPr/>
        </p:nvSpPr>
        <p:spPr>
          <a:xfrm>
            <a:off x="629362" y="8608951"/>
            <a:ext cx="144574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9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CONTRATOS</a:t>
            </a:r>
            <a:endParaRPr lang="es-MX" sz="9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 panose="00000500000000000000" pitchFamily="2" charset="0"/>
            </a:endParaRPr>
          </a:p>
        </p:txBody>
      </p:sp>
      <p:sp>
        <p:nvSpPr>
          <p:cNvPr id="60" name="Rectángulo 59">
            <a:extLst>
              <a:ext uri="{FF2B5EF4-FFF2-40B4-BE49-F238E27FC236}">
                <a16:creationId xmlns:a16="http://schemas.microsoft.com/office/drawing/2014/main" id="{2BA9DA60-1C09-D9CA-8379-EB0A1323A71A}"/>
              </a:ext>
            </a:extLst>
          </p:cNvPr>
          <p:cNvSpPr/>
          <p:nvPr/>
        </p:nvSpPr>
        <p:spPr>
          <a:xfrm>
            <a:off x="1472" y="6858949"/>
            <a:ext cx="2650904" cy="59049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61" name="Rectángulo 60">
            <a:extLst>
              <a:ext uri="{FF2B5EF4-FFF2-40B4-BE49-F238E27FC236}">
                <a16:creationId xmlns:a16="http://schemas.microsoft.com/office/drawing/2014/main" id="{EC089A26-5541-94B1-073C-A55A438B7067}"/>
              </a:ext>
            </a:extLst>
          </p:cNvPr>
          <p:cNvSpPr/>
          <p:nvPr/>
        </p:nvSpPr>
        <p:spPr>
          <a:xfrm>
            <a:off x="4148" y="2884671"/>
            <a:ext cx="2650904" cy="5490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1948781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Rectángulo 65">
            <a:extLst>
              <a:ext uri="{FF2B5EF4-FFF2-40B4-BE49-F238E27FC236}">
                <a16:creationId xmlns:a16="http://schemas.microsoft.com/office/drawing/2014/main" id="{645AEF1A-02BA-D07C-60A5-4EE8259CC02C}"/>
              </a:ext>
            </a:extLst>
          </p:cNvPr>
          <p:cNvSpPr/>
          <p:nvPr/>
        </p:nvSpPr>
        <p:spPr>
          <a:xfrm>
            <a:off x="579216" y="6025307"/>
            <a:ext cx="1612028" cy="8574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63" name="CuadroTexto 62">
            <a:extLst>
              <a:ext uri="{FF2B5EF4-FFF2-40B4-BE49-F238E27FC236}">
                <a16:creationId xmlns:a16="http://schemas.microsoft.com/office/drawing/2014/main" id="{21E1F2BF-2A92-CAA4-D71A-8307599C436E}"/>
              </a:ext>
            </a:extLst>
          </p:cNvPr>
          <p:cNvSpPr txBox="1"/>
          <p:nvPr/>
        </p:nvSpPr>
        <p:spPr>
          <a:xfrm>
            <a:off x="615082" y="6246674"/>
            <a:ext cx="15402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¿QUIERES SABER MAS SOBRE NOSOTROS?</a:t>
            </a:r>
          </a:p>
          <a:p>
            <a:pPr algn="ctr"/>
            <a:endParaRPr lang="es-MX" sz="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 panose="00000500000000000000" pitchFamily="2" charset="0"/>
            </a:endParaRPr>
          </a:p>
        </p:txBody>
      </p:sp>
      <p:sp>
        <p:nvSpPr>
          <p:cNvPr id="65" name="Rectángulo: esquinas redondeadas 64">
            <a:extLst>
              <a:ext uri="{FF2B5EF4-FFF2-40B4-BE49-F238E27FC236}">
                <a16:creationId xmlns:a16="http://schemas.microsoft.com/office/drawing/2014/main" id="{0DE4F71F-E9B0-11CC-7583-41A776B25D60}"/>
              </a:ext>
            </a:extLst>
          </p:cNvPr>
          <p:cNvSpPr/>
          <p:nvPr/>
        </p:nvSpPr>
        <p:spPr>
          <a:xfrm>
            <a:off x="3271301" y="6284627"/>
            <a:ext cx="1595157" cy="635286"/>
          </a:xfrm>
          <a:prstGeom prst="roundRect">
            <a:avLst/>
          </a:prstGeom>
          <a:solidFill>
            <a:schemeClr val="bg1"/>
          </a:solidFill>
          <a:ln w="22225">
            <a:solidFill>
              <a:srgbClr val="4DBE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62" name="Imagen 61" descr="Interfaz de usuario gráfica&#10;&#10;Descripción generada automáticamente">
            <a:extLst>
              <a:ext uri="{FF2B5EF4-FFF2-40B4-BE49-F238E27FC236}">
                <a16:creationId xmlns:a16="http://schemas.microsoft.com/office/drawing/2014/main" id="{D216ADE5-6FA3-570B-5081-E8F867531F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205"/>
          <a:stretch/>
        </p:blipFill>
        <p:spPr>
          <a:xfrm>
            <a:off x="6745" y="7247456"/>
            <a:ext cx="5708009" cy="860339"/>
          </a:xfrm>
          <a:prstGeom prst="rect">
            <a:avLst/>
          </a:prstGeom>
        </p:spPr>
      </p:pic>
      <p:pic>
        <p:nvPicPr>
          <p:cNvPr id="39" name="Imagen 38" descr="Persona usando una computadora&#10;&#10;Descripción generada automáticamente con confianza media">
            <a:extLst>
              <a:ext uri="{FF2B5EF4-FFF2-40B4-BE49-F238E27FC236}">
                <a16:creationId xmlns:a16="http://schemas.microsoft.com/office/drawing/2014/main" id="{6D69E12B-1209-9D95-E40A-07EE88952D3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462" b="41418"/>
          <a:stretch/>
        </p:blipFill>
        <p:spPr>
          <a:xfrm>
            <a:off x="-1256" y="2629664"/>
            <a:ext cx="5715002" cy="954794"/>
          </a:xfrm>
          <a:prstGeom prst="rect">
            <a:avLst/>
          </a:prstGeom>
        </p:spPr>
      </p:pic>
      <p:sp>
        <p:nvSpPr>
          <p:cNvPr id="40" name="Rectángulo 39">
            <a:extLst>
              <a:ext uri="{FF2B5EF4-FFF2-40B4-BE49-F238E27FC236}">
                <a16:creationId xmlns:a16="http://schemas.microsoft.com/office/drawing/2014/main" id="{374299BA-6F1B-A5C2-4727-B58CC6DC52B4}"/>
              </a:ext>
            </a:extLst>
          </p:cNvPr>
          <p:cNvSpPr/>
          <p:nvPr/>
        </p:nvSpPr>
        <p:spPr>
          <a:xfrm>
            <a:off x="-3354" y="2628461"/>
            <a:ext cx="5717099" cy="986502"/>
          </a:xfrm>
          <a:prstGeom prst="rect">
            <a:avLst/>
          </a:prstGeom>
          <a:solidFill>
            <a:schemeClr val="bg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FB5FB6AE-2E4E-E127-D19B-6559855D24B5}"/>
              </a:ext>
            </a:extLst>
          </p:cNvPr>
          <p:cNvSpPr/>
          <p:nvPr/>
        </p:nvSpPr>
        <p:spPr>
          <a:xfrm>
            <a:off x="562796" y="43281"/>
            <a:ext cx="166819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s-ES" sz="500" dirty="0">
                <a:latin typeface="Montserrat"/>
              </a:rPr>
              <a:t>Operación Proyectos en Modalidad APP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endParaRPr lang="es-ES" sz="500" dirty="0">
              <a:latin typeface="Montserrat"/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s-ES" sz="500" dirty="0">
                <a:latin typeface="Montserrat"/>
              </a:rPr>
              <a:t>Ciberseguridad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endParaRPr lang="es-ES" sz="500" dirty="0">
              <a:latin typeface="Montserrat"/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s-ES" sz="500" dirty="0">
                <a:latin typeface="Montserrat"/>
              </a:rPr>
              <a:t>Servicios Administrados ERP</a:t>
            </a:r>
          </a:p>
          <a:p>
            <a:pPr algn="just"/>
            <a:endParaRPr lang="es-ES" sz="500" dirty="0">
              <a:latin typeface="Montserrat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33C70E23-71F2-0139-F07B-587CFDC82B0C}"/>
              </a:ext>
            </a:extLst>
          </p:cNvPr>
          <p:cNvSpPr/>
          <p:nvPr/>
        </p:nvSpPr>
        <p:spPr>
          <a:xfrm>
            <a:off x="0" y="584200"/>
            <a:ext cx="2584846" cy="23281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070F0689-DC9A-0E31-C83E-08686F36D809}"/>
              </a:ext>
            </a:extLst>
          </p:cNvPr>
          <p:cNvSpPr txBox="1"/>
          <p:nvPr/>
        </p:nvSpPr>
        <p:spPr>
          <a:xfrm>
            <a:off x="617085" y="585660"/>
            <a:ext cx="144574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9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P</a:t>
            </a:r>
            <a:r>
              <a:rPr lang="es-MX" sz="9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ROYECTOS</a:t>
            </a:r>
          </a:p>
        </p:txBody>
      </p:sp>
      <p:pic>
        <p:nvPicPr>
          <p:cNvPr id="12" name="Imagen 11" descr="Forma&#10;&#10;Descripción generada automáticamente con confianza baja">
            <a:extLst>
              <a:ext uri="{FF2B5EF4-FFF2-40B4-BE49-F238E27FC236}">
                <a16:creationId xmlns:a16="http://schemas.microsoft.com/office/drawing/2014/main" id="{E44AD889-CD7A-E6E9-A251-517FB02722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397" y="119063"/>
            <a:ext cx="298450" cy="298450"/>
          </a:xfrm>
          <a:prstGeom prst="rect">
            <a:avLst/>
          </a:prstGeom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FF753459-3F5E-B8BF-3540-2FD25A5518C7}"/>
              </a:ext>
            </a:extLst>
          </p:cNvPr>
          <p:cNvSpPr txBox="1"/>
          <p:nvPr/>
        </p:nvSpPr>
        <p:spPr>
          <a:xfrm>
            <a:off x="587483" y="880881"/>
            <a:ext cx="1533525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171450" indent="-171450" algn="just">
              <a:buFont typeface="Arial" panose="020B0604020202020204" pitchFamily="34" charset="0"/>
              <a:buChar char="•"/>
              <a:defRPr sz="500">
                <a:latin typeface="Montserrat"/>
              </a:defRPr>
            </a:lvl1pPr>
          </a:lstStyle>
          <a:p>
            <a:r>
              <a:rPr lang="es-ES" dirty="0"/>
              <a:t>Salud Publica</a:t>
            </a:r>
          </a:p>
          <a:p>
            <a:endParaRPr lang="es-ES" dirty="0"/>
          </a:p>
          <a:p>
            <a:r>
              <a:rPr lang="es-ES" dirty="0"/>
              <a:t>Seguridad Publica</a:t>
            </a:r>
          </a:p>
          <a:p>
            <a:endParaRPr lang="es-ES" dirty="0"/>
          </a:p>
          <a:p>
            <a:r>
              <a:rPr lang="es-ES" dirty="0"/>
              <a:t>SEMAR</a:t>
            </a:r>
          </a:p>
          <a:p>
            <a:endParaRPr lang="es-ES" dirty="0"/>
          </a:p>
          <a:p>
            <a:r>
              <a:rPr lang="es-ES" dirty="0"/>
              <a:t>Obra Publica</a:t>
            </a:r>
          </a:p>
          <a:p>
            <a:endParaRPr lang="es-ES" dirty="0"/>
          </a:p>
          <a:p>
            <a:r>
              <a:rPr lang="es-ES" dirty="0"/>
              <a:t>Corporativo</a:t>
            </a:r>
          </a:p>
        </p:txBody>
      </p:sp>
      <p:pic>
        <p:nvPicPr>
          <p:cNvPr id="15" name="Imagen 14" descr="Forma&#10;&#10;Descripción generada automáticamente con confianza baja">
            <a:extLst>
              <a:ext uri="{FF2B5EF4-FFF2-40B4-BE49-F238E27FC236}">
                <a16:creationId xmlns:a16="http://schemas.microsoft.com/office/drawing/2014/main" id="{283AA3AA-8BC2-9837-4ACE-9C277F0144B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CrisscrossEtch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945" y="1076325"/>
            <a:ext cx="362538" cy="362538"/>
          </a:xfrm>
          <a:prstGeom prst="rect">
            <a:avLst/>
          </a:prstGeom>
        </p:spPr>
      </p:pic>
      <p:pic>
        <p:nvPicPr>
          <p:cNvPr id="16" name="Imagen 15" descr="Vista de una ciudad&#10;&#10;Descripción generada automáticamente con confianza media">
            <a:extLst>
              <a:ext uri="{FF2B5EF4-FFF2-40B4-BE49-F238E27FC236}">
                <a16:creationId xmlns:a16="http://schemas.microsoft.com/office/drawing/2014/main" id="{743922D9-9971-4C0B-C6B4-F50C50EB8EEF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97" b="8790"/>
          <a:stretch/>
        </p:blipFill>
        <p:spPr>
          <a:xfrm>
            <a:off x="2662745" y="43281"/>
            <a:ext cx="3052255" cy="1715619"/>
          </a:xfrm>
          <a:prstGeom prst="rect">
            <a:avLst/>
          </a:prstGeom>
        </p:spPr>
      </p:pic>
      <p:sp>
        <p:nvSpPr>
          <p:cNvPr id="17" name="Rectángulo 16">
            <a:extLst>
              <a:ext uri="{FF2B5EF4-FFF2-40B4-BE49-F238E27FC236}">
                <a16:creationId xmlns:a16="http://schemas.microsoft.com/office/drawing/2014/main" id="{1F9DFA58-FBB9-7D58-CDCA-53056AA8F324}"/>
              </a:ext>
            </a:extLst>
          </p:cNvPr>
          <p:cNvSpPr/>
          <p:nvPr/>
        </p:nvSpPr>
        <p:spPr>
          <a:xfrm>
            <a:off x="551827" y="1925928"/>
            <a:ext cx="1612028" cy="8574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0B65DB45-4FB6-89A0-BA30-8AFB966D86B4}"/>
              </a:ext>
            </a:extLst>
          </p:cNvPr>
          <p:cNvSpPr/>
          <p:nvPr/>
        </p:nvSpPr>
        <p:spPr>
          <a:xfrm>
            <a:off x="2673728" y="1861768"/>
            <a:ext cx="3046878" cy="63570"/>
          </a:xfrm>
          <a:prstGeom prst="rect">
            <a:avLst/>
          </a:prstGeom>
          <a:solidFill>
            <a:srgbClr val="4DBE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75B460CF-8897-E302-2213-4F0B915553A4}"/>
              </a:ext>
            </a:extLst>
          </p:cNvPr>
          <p:cNvSpPr txBox="1"/>
          <p:nvPr/>
        </p:nvSpPr>
        <p:spPr>
          <a:xfrm>
            <a:off x="609865" y="2138860"/>
            <a:ext cx="149595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9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SOCIOS DE NEGOCIO</a:t>
            </a:r>
            <a:endParaRPr lang="es-MX" sz="9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 panose="00000500000000000000" pitchFamily="2" charset="0"/>
            </a:endParaRPr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E788A4BC-B5E4-B215-2144-F15E8F3DC3C4}"/>
              </a:ext>
            </a:extLst>
          </p:cNvPr>
          <p:cNvSpPr/>
          <p:nvPr/>
        </p:nvSpPr>
        <p:spPr>
          <a:xfrm>
            <a:off x="2315" y="1861155"/>
            <a:ext cx="2650904" cy="6357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CF1FC865-94E3-3B10-3313-EF6878EC4BC8}"/>
              </a:ext>
            </a:extLst>
          </p:cNvPr>
          <p:cNvSpPr txBox="1"/>
          <p:nvPr/>
        </p:nvSpPr>
        <p:spPr>
          <a:xfrm>
            <a:off x="2673727" y="2031184"/>
            <a:ext cx="297459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just">
              <a:defRPr sz="500">
                <a:latin typeface="Montserrat"/>
              </a:defRPr>
            </a:lvl1pPr>
          </a:lstStyle>
          <a:p>
            <a:r>
              <a:rPr lang="es-MX" dirty="0"/>
              <a:t>Somos </a:t>
            </a:r>
            <a:r>
              <a:rPr lang="es-MX" dirty="0" err="1"/>
              <a:t>partners</a:t>
            </a:r>
            <a:r>
              <a:rPr lang="es-MX" dirty="0"/>
              <a:t> de los principales fabricantes de software y hardware de servicios de tecnologías de la información a nivel mundial y colaboramos con un creciente número de nuevas compañías especialistas en soluciones y servicios de TI, trasladando a nuestros clientes el valor diferencial que nos permite desarrollar sus proyectos con calidad </a:t>
            </a:r>
          </a:p>
        </p:txBody>
      </p:sp>
      <p:pic>
        <p:nvPicPr>
          <p:cNvPr id="23" name="Picture 6" descr="Cisco-logo - Moor Insights &amp; Strategy">
            <a:extLst>
              <a:ext uri="{FF2B5EF4-FFF2-40B4-BE49-F238E27FC236}">
                <a16:creationId xmlns:a16="http://schemas.microsoft.com/office/drawing/2014/main" id="{D8219DE1-7668-6460-0038-EE9B3157A9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9211" b="95395" l="2711" r="96687">
                        <a14:foregroundMark x1="81928" y1="95395" x2="81928" y2="95395"/>
                        <a14:foregroundMark x1="60843" y1="92105" x2="60843" y2="92105"/>
                        <a14:foregroundMark x1="44277" y1="66447" x2="44277" y2="66447"/>
                        <a14:foregroundMark x1="30723" y1="75000" x2="30723" y2="75000"/>
                        <a14:foregroundMark x1="17771" y1="67763" x2="17771" y2="67763"/>
                        <a14:foregroundMark x1="3012" y1="36184" x2="3012" y2="36184"/>
                        <a14:foregroundMark x1="15060" y1="34211" x2="15060" y2="34211"/>
                        <a14:foregroundMark x1="26205" y1="32237" x2="26205" y2="32237"/>
                        <a14:foregroundMark x1="37048" y1="34868" x2="37048" y2="34868"/>
                        <a14:foregroundMark x1="49096" y1="40132" x2="49096" y2="40132"/>
                        <a14:foregroundMark x1="61145" y1="32895" x2="61145" y2="32895"/>
                        <a14:foregroundMark x1="74096" y1="29605" x2="74096" y2="29605"/>
                        <a14:foregroundMark x1="83735" y1="30263" x2="83735" y2="30263"/>
                        <a14:foregroundMark x1="96687" y1="38816" x2="96687" y2="3881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7421" y="2774190"/>
            <a:ext cx="378081" cy="173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14">
            <a:extLst>
              <a:ext uri="{FF2B5EF4-FFF2-40B4-BE49-F238E27FC236}">
                <a16:creationId xmlns:a16="http://schemas.microsoft.com/office/drawing/2014/main" id="{122BDB3C-17DE-551A-CE26-D7D9294640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0000" l="3667" r="93556">
                        <a14:foregroundMark x1="41444" y1="52000" x2="41444" y2="52000"/>
                        <a14:foregroundMark x1="49444" y1="45400" x2="49444" y2="45400"/>
                        <a14:foregroundMark x1="57222" y1="47800" x2="57222" y2="47800"/>
                        <a14:foregroundMark x1="68111" y1="51400" x2="68111" y2="51400"/>
                        <a14:foregroundMark x1="71667" y1="46200" x2="71667" y2="46200"/>
                        <a14:foregroundMark x1="88556" y1="46200" x2="88556" y2="46200"/>
                        <a14:foregroundMark x1="17889" y1="35600" x2="17889" y2="35600"/>
                        <a14:foregroundMark x1="15556" y1="49400" x2="15556" y2="49400"/>
                        <a14:foregroundMark x1="4556" y1="35600" x2="5000" y2="35600"/>
                        <a14:foregroundMark x1="28333" y1="41200" x2="28333" y2="41200"/>
                        <a14:foregroundMark x1="93556" y1="50000" x2="93556" y2="50000"/>
                        <a14:foregroundMark x1="3667" y1="61600" x2="3667" y2="616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6695" y="3140930"/>
            <a:ext cx="589257" cy="327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16">
            <a:extLst>
              <a:ext uri="{FF2B5EF4-FFF2-40B4-BE49-F238E27FC236}">
                <a16:creationId xmlns:a16="http://schemas.microsoft.com/office/drawing/2014/main" id="{36566D90-4050-0282-CF7C-8E4207992E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8916" y="2794899"/>
            <a:ext cx="521041" cy="136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0" descr="Download Schneider Electric Logo in SVG Vector or PNG File Format - Logo .wine">
            <a:extLst>
              <a:ext uri="{FF2B5EF4-FFF2-40B4-BE49-F238E27FC236}">
                <a16:creationId xmlns:a16="http://schemas.microsoft.com/office/drawing/2014/main" id="{8388F811-94B7-4975-9410-BEB9DB6968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5278" y="2702400"/>
            <a:ext cx="505166" cy="336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34" descr="Belden Logo Vector (SVG, PDF, Ai, EPS, CDR) Free Download - Logowik.com">
            <a:extLst>
              <a:ext uri="{FF2B5EF4-FFF2-40B4-BE49-F238E27FC236}">
                <a16:creationId xmlns:a16="http://schemas.microsoft.com/office/drawing/2014/main" id="{5FA7C555-401F-D6AE-9927-DFB9885CD8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9931" r="90300">
                        <a14:foregroundMark x1="90069" y1="46308" x2="90300" y2="45846"/>
                        <a14:foregroundMark x1="68129" y1="49385" x2="68129" y2="49385"/>
                        <a14:foregroundMark x1="48614" y1="48769" x2="48614" y2="48769"/>
                        <a14:foregroundMark x1="37644" y1="57692" x2="37644" y2="57692"/>
                        <a14:foregroundMark x1="27136" y1="50462" x2="27136" y2="50462"/>
                        <a14:foregroundMark x1="16051" y1="49385" x2="16051" y2="49385"/>
                        <a14:backgroundMark x1="56351" y1="50308" x2="56351" y2="5030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0670" y="2680712"/>
            <a:ext cx="505462" cy="379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38">
            <a:extLst>
              <a:ext uri="{FF2B5EF4-FFF2-40B4-BE49-F238E27FC236}">
                <a16:creationId xmlns:a16="http://schemas.microsoft.com/office/drawing/2014/main" id="{798FC349-47A8-926D-2BC3-051EAC437D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10000" b="90000" l="4889" r="90000">
                        <a14:foregroundMark x1="4889" y1="44000" x2="4889" y2="44000"/>
                        <a14:foregroundMark x1="51111" y1="51800" x2="51111" y2="51800"/>
                        <a14:foregroundMark x1="63667" y1="52600" x2="63667" y2="52600"/>
                        <a14:foregroundMark x1="77778" y1="50400" x2="77778" y2="50400"/>
                        <a14:foregroundMark x1="88000" y1="41000" x2="88000" y2="41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7140"/>
          <a:stretch/>
        </p:blipFill>
        <p:spPr bwMode="auto">
          <a:xfrm>
            <a:off x="3308238" y="3157697"/>
            <a:ext cx="458920" cy="274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44" descr="Leviton, Fabricación, Sistema De Control De Iluminación imagen png - imagen  transparente descarga gratuita">
            <a:extLst>
              <a:ext uri="{FF2B5EF4-FFF2-40B4-BE49-F238E27FC236}">
                <a16:creationId xmlns:a16="http://schemas.microsoft.com/office/drawing/2014/main" id="{F8DF64BF-5368-D4FC-A4FC-9C347131C8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ackgroundRemoval t="6944" b="90000" l="2667" r="90000">
                        <a14:foregroundMark x1="79778" y1="7222" x2="79778" y2="7222"/>
                        <a14:foregroundMark x1="2667" y1="55000" x2="2667" y2="55000"/>
                        <a14:foregroundMark x1="15444" y1="50278" x2="15444" y2="50278"/>
                        <a14:foregroundMark x1="27889" y1="49722" x2="27889" y2="49722"/>
                        <a14:foregroundMark x1="43556" y1="53056" x2="43556" y2="530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4050" y="2988250"/>
            <a:ext cx="458920" cy="183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46" descr="Logo de Samsung: la historia y el significado del logotipo, la marca y el  símbolo. | png, vector">
            <a:extLst>
              <a:ext uri="{FF2B5EF4-FFF2-40B4-BE49-F238E27FC236}">
                <a16:creationId xmlns:a16="http://schemas.microsoft.com/office/drawing/2014/main" id="{F5A66FEF-2946-F4EF-2CF6-4BA0BB294B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5653" y="3143662"/>
            <a:ext cx="505166" cy="3363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48" descr="Honeywell Logo : significado del logotipo, png, vector">
            <a:extLst>
              <a:ext uri="{FF2B5EF4-FFF2-40B4-BE49-F238E27FC236}">
                <a16:creationId xmlns:a16="http://schemas.microsoft.com/office/drawing/2014/main" id="{EA92E733-4409-A29A-293E-D921948322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1">
            <a:extLst>
              <a:ext uri="{BEBA8EAE-BF5A-486C-A8C5-ECC9F3942E4B}">
                <a14:imgProps xmlns:a14="http://schemas.microsoft.com/office/drawing/2010/main">
                  <a14:imgLayer r:embed="rId22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4828" y="3189641"/>
            <a:ext cx="505129" cy="284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50" descr="Logo sap se businessobjects business intelligence, business, azul, ángulo,  texto png | PNGWing">
            <a:extLst>
              <a:ext uri="{FF2B5EF4-FFF2-40B4-BE49-F238E27FC236}">
                <a16:creationId xmlns:a16="http://schemas.microsoft.com/office/drawing/2014/main" id="{0494E10F-8CA0-163B-1C65-DBEE0EE040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3">
            <a:extLst>
              <a:ext uri="{BEBA8EAE-BF5A-486C-A8C5-ECC9F3942E4B}">
                <a14:imgProps xmlns:a14="http://schemas.microsoft.com/office/drawing/2010/main">
                  <a14:imgLayer r:embed="rId24">
                    <a14:imgEffect>
                      <a14:backgroundRemoval t="10000" b="90000" l="10000" r="90000">
                        <a14:foregroundMark x1="40435" y1="50761" x2="40435" y2="50761"/>
                        <a14:foregroundMark x1="59239" y1="46522" x2="59239" y2="465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6637" y="2860739"/>
            <a:ext cx="451788" cy="448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54" descr="Fortinet-logo | CASS Computación">
            <a:extLst>
              <a:ext uri="{FF2B5EF4-FFF2-40B4-BE49-F238E27FC236}">
                <a16:creationId xmlns:a16="http://schemas.microsoft.com/office/drawing/2014/main" id="{17C6C537-66A8-F051-1B5B-A4B9469C4B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2489" y="2767390"/>
            <a:ext cx="505165" cy="165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58" descr="Inicio">
            <a:extLst>
              <a:ext uri="{FF2B5EF4-FFF2-40B4-BE49-F238E27FC236}">
                <a16:creationId xmlns:a16="http://schemas.microsoft.com/office/drawing/2014/main" id="{B497DC0A-EDD3-7FBF-1515-D6E20DE436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9163" y="3039177"/>
            <a:ext cx="560546" cy="110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60" descr="Axis-Communications-Logo - Security Data &amp; Video SA de CV.">
            <a:extLst>
              <a:ext uri="{FF2B5EF4-FFF2-40B4-BE49-F238E27FC236}">
                <a16:creationId xmlns:a16="http://schemas.microsoft.com/office/drawing/2014/main" id="{391E01F0-40DE-B6A3-AFC0-464D58A20E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7">
            <a:extLst>
              <a:ext uri="{BEBA8EAE-BF5A-486C-A8C5-ECC9F3942E4B}">
                <a14:imgProps xmlns:a14="http://schemas.microsoft.com/office/drawing/2010/main">
                  <a14:imgLayer r:embed="rId28">
                    <a14:imgEffect>
                      <a14:backgroundRemoval t="5663" b="89641" l="1300" r="97400">
                        <a14:foregroundMark x1="14500" y1="29696" x2="14500" y2="29696"/>
                        <a14:foregroundMark x1="5850" y1="67541" x2="5850" y2="67541"/>
                        <a14:foregroundMark x1="1300" y1="74586" x2="1300" y2="74586"/>
                        <a14:foregroundMark x1="30100" y1="42818" x2="30100" y2="42818"/>
                        <a14:foregroundMark x1="43700" y1="31492" x2="43700" y2="31492"/>
                        <a14:foregroundMark x1="55700" y1="26519" x2="55700" y2="26519"/>
                        <a14:foregroundMark x1="81950" y1="5663" x2="81950" y2="5663"/>
                        <a14:foregroundMark x1="91650" y1="57459" x2="91650" y2="57459"/>
                        <a14:foregroundMark x1="97400" y1="71685" x2="97400" y2="7168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4120" y="3014388"/>
            <a:ext cx="411858" cy="1490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62">
            <a:extLst>
              <a:ext uri="{FF2B5EF4-FFF2-40B4-BE49-F238E27FC236}">
                <a16:creationId xmlns:a16="http://schemas.microsoft.com/office/drawing/2014/main" id="{2F9ED0C6-8902-26BA-7831-13C6CF91CE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2489" y="3277385"/>
            <a:ext cx="340085" cy="1031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70">
            <a:extLst>
              <a:ext uri="{FF2B5EF4-FFF2-40B4-BE49-F238E27FC236}">
                <a16:creationId xmlns:a16="http://schemas.microsoft.com/office/drawing/2014/main" id="{1C0C81DA-BB2E-D78C-5C80-8D75AC5621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6113" y="3034149"/>
            <a:ext cx="590080" cy="1235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" name="Rectángulo 40">
            <a:extLst>
              <a:ext uri="{FF2B5EF4-FFF2-40B4-BE49-F238E27FC236}">
                <a16:creationId xmlns:a16="http://schemas.microsoft.com/office/drawing/2014/main" id="{55CB59CB-2F32-4BD1-6B6A-A346D3909BF0}"/>
              </a:ext>
            </a:extLst>
          </p:cNvPr>
          <p:cNvSpPr/>
          <p:nvPr/>
        </p:nvSpPr>
        <p:spPr>
          <a:xfrm>
            <a:off x="2315" y="3587369"/>
            <a:ext cx="5713528" cy="4403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42" name="CuadroTexto 41">
            <a:extLst>
              <a:ext uri="{FF2B5EF4-FFF2-40B4-BE49-F238E27FC236}">
                <a16:creationId xmlns:a16="http://schemas.microsoft.com/office/drawing/2014/main" id="{4020FC95-CB48-0142-9CDC-BB097293DC82}"/>
              </a:ext>
            </a:extLst>
          </p:cNvPr>
          <p:cNvSpPr txBox="1"/>
          <p:nvPr/>
        </p:nvSpPr>
        <p:spPr>
          <a:xfrm>
            <a:off x="587483" y="3758316"/>
            <a:ext cx="144574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9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C</a:t>
            </a:r>
            <a:r>
              <a:rPr lang="es-MX" sz="9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LIENTES</a:t>
            </a:r>
          </a:p>
        </p:txBody>
      </p:sp>
      <p:pic>
        <p:nvPicPr>
          <p:cNvPr id="44" name="Imagen 43" descr="Un conjunto de letras blancas en un edificio&#10;&#10;Descripción generada automáticamente con confianza baja">
            <a:extLst>
              <a:ext uri="{FF2B5EF4-FFF2-40B4-BE49-F238E27FC236}">
                <a16:creationId xmlns:a16="http://schemas.microsoft.com/office/drawing/2014/main" id="{DADBA266-50EF-DF78-1B58-6781007EB47F}"/>
              </a:ext>
            </a:extLst>
          </p:cNvPr>
          <p:cNvPicPr>
            <a:picLocks noChangeAspect="1"/>
          </p:cNvPicPr>
          <p:nvPr/>
        </p:nvPicPr>
        <p:blipFill rotWithShape="1">
          <a:blip r:embed="rId3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338"/>
          <a:stretch/>
        </p:blipFill>
        <p:spPr>
          <a:xfrm>
            <a:off x="2649531" y="4132093"/>
            <a:ext cx="3064215" cy="1709067"/>
          </a:xfrm>
          <a:prstGeom prst="rect">
            <a:avLst/>
          </a:prstGeom>
        </p:spPr>
      </p:pic>
      <p:pic>
        <p:nvPicPr>
          <p:cNvPr id="45" name="Picture 6">
            <a:extLst>
              <a:ext uri="{FF2B5EF4-FFF2-40B4-BE49-F238E27FC236}">
                <a16:creationId xmlns:a16="http://schemas.microsoft.com/office/drawing/2014/main" id="{920777E8-5E33-07EE-F1A3-B7907930A7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918" y="4030984"/>
            <a:ext cx="954363" cy="65612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4">
            <a:extLst>
              <a:ext uri="{FF2B5EF4-FFF2-40B4-BE49-F238E27FC236}">
                <a16:creationId xmlns:a16="http://schemas.microsoft.com/office/drawing/2014/main" id="{E7EBB002-A334-7350-0FC9-9B54B11EC8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988" y="4859943"/>
            <a:ext cx="602429" cy="414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16">
            <a:extLst>
              <a:ext uri="{FF2B5EF4-FFF2-40B4-BE49-F238E27FC236}">
                <a16:creationId xmlns:a16="http://schemas.microsoft.com/office/drawing/2014/main" id="{9D794881-E360-C70E-52E5-936E4765B8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2062" y="5467272"/>
            <a:ext cx="773833" cy="231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22" descr="Secretaría de Marina (México) - Wikiwand">
            <a:extLst>
              <a:ext uri="{FF2B5EF4-FFF2-40B4-BE49-F238E27FC236}">
                <a16:creationId xmlns:a16="http://schemas.microsoft.com/office/drawing/2014/main" id="{E335825F-DE31-7D94-3CC0-D4A62DA1F1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833" y="5467272"/>
            <a:ext cx="678504" cy="169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" name="Picture 30">
            <a:extLst>
              <a:ext uri="{FF2B5EF4-FFF2-40B4-BE49-F238E27FC236}">
                <a16:creationId xmlns:a16="http://schemas.microsoft.com/office/drawing/2014/main" id="{FC34342E-D621-6966-63C5-6D0DC0F059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8792" y="4991436"/>
            <a:ext cx="660375" cy="177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32">
            <a:extLst>
              <a:ext uri="{FF2B5EF4-FFF2-40B4-BE49-F238E27FC236}">
                <a16:creationId xmlns:a16="http://schemas.microsoft.com/office/drawing/2014/main" id="{4AC4CFFF-45E0-4881-A023-801A19A14E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2853" y="4264513"/>
            <a:ext cx="1063457" cy="188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14" descr="IMSS anuncia relanzamiento del permiso por COVID-19">
            <a:extLst>
              <a:ext uri="{FF2B5EF4-FFF2-40B4-BE49-F238E27FC236}">
                <a16:creationId xmlns:a16="http://schemas.microsoft.com/office/drawing/2014/main" id="{E09F71B9-92B9-561A-7F6B-B3BA2BE160A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5"/>
          <a:stretch/>
        </p:blipFill>
        <p:spPr bwMode="auto">
          <a:xfrm>
            <a:off x="1027028" y="4536509"/>
            <a:ext cx="530789" cy="39190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" name="Picture 4" descr="Iconos De Equipo, Pdf, Adobe Inc imagen png - imagen transparente descarga  gratuita">
            <a:extLst>
              <a:ext uri="{FF2B5EF4-FFF2-40B4-BE49-F238E27FC236}">
                <a16:creationId xmlns:a16="http://schemas.microsoft.com/office/drawing/2014/main" id="{12D86F66-7CA6-737F-78D9-57570FA3EC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9">
            <a:extLst>
              <a:ext uri="{BEBA8EAE-BF5A-486C-A8C5-ECC9F3942E4B}">
                <a14:imgProps xmlns:a14="http://schemas.microsoft.com/office/drawing/2010/main">
                  <a14:imgLayer r:embed="rId40">
                    <a14:imgEffect>
                      <a14:backgroundRemoval t="3256" b="96628" l="10000" r="90000">
                        <a14:foregroundMark x1="24111" y1="5000" x2="24111" y2="5000"/>
                        <a14:foregroundMark x1="65889" y1="3372" x2="65889" y2="3372"/>
                        <a14:foregroundMark x1="23556" y1="53488" x2="23556" y2="53488"/>
                        <a14:foregroundMark x1="29444" y1="20349" x2="29444" y2="20349"/>
                        <a14:foregroundMark x1="36000" y1="27209" x2="36000" y2="27209"/>
                        <a14:foregroundMark x1="24556" y1="25349" x2="24556" y2="25349"/>
                        <a14:foregroundMark x1="64556" y1="91628" x2="64556" y2="91628"/>
                        <a14:foregroundMark x1="62333" y1="96628" x2="62333" y2="96628"/>
                        <a14:foregroundMark x1="36222" y1="28488" x2="36222" y2="28488"/>
                        <a14:foregroundMark x1="40000" y1="26628" x2="40000" y2="26628"/>
                        <a14:foregroundMark x1="40333" y1="25349" x2="34778" y2="2244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2215" y="6370159"/>
            <a:ext cx="486836" cy="46242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4" name="CuadroTexto 53">
            <a:extLst>
              <a:ext uri="{FF2B5EF4-FFF2-40B4-BE49-F238E27FC236}">
                <a16:creationId xmlns:a16="http://schemas.microsoft.com/office/drawing/2014/main" id="{84D9BEB0-ECEE-E6D6-E69C-48939D715909}"/>
              </a:ext>
            </a:extLst>
          </p:cNvPr>
          <p:cNvSpPr txBox="1"/>
          <p:nvPr/>
        </p:nvSpPr>
        <p:spPr>
          <a:xfrm>
            <a:off x="3230713" y="6378233"/>
            <a:ext cx="1196581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s-MX" sz="5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 panose="00000500000000000000" pitchFamily="2" charset="0"/>
            </a:endParaRPr>
          </a:p>
          <a:p>
            <a:pPr algn="ctr"/>
            <a:r>
              <a:rPr lang="es-MX" sz="5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DESCARAGA NUESTRO CURRICULUM </a:t>
            </a:r>
          </a:p>
          <a:p>
            <a:pPr algn="ctr"/>
            <a:endParaRPr lang="es-MX" sz="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 panose="00000500000000000000" pitchFamily="2" charset="0"/>
            </a:endParaRPr>
          </a:p>
        </p:txBody>
      </p:sp>
      <p:sp>
        <p:nvSpPr>
          <p:cNvPr id="55" name="Rectángulo 54">
            <a:extLst>
              <a:ext uri="{FF2B5EF4-FFF2-40B4-BE49-F238E27FC236}">
                <a16:creationId xmlns:a16="http://schemas.microsoft.com/office/drawing/2014/main" id="{B3F5C580-EE6F-2D5A-498A-FB01EB024E75}"/>
              </a:ext>
            </a:extLst>
          </p:cNvPr>
          <p:cNvSpPr/>
          <p:nvPr/>
        </p:nvSpPr>
        <p:spPr>
          <a:xfrm>
            <a:off x="1473" y="7238422"/>
            <a:ext cx="5715000" cy="861527"/>
          </a:xfrm>
          <a:prstGeom prst="rect">
            <a:avLst/>
          </a:prstGeom>
          <a:solidFill>
            <a:schemeClr val="tx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56" name="Rectángulo 55">
            <a:extLst>
              <a:ext uri="{FF2B5EF4-FFF2-40B4-BE49-F238E27FC236}">
                <a16:creationId xmlns:a16="http://schemas.microsoft.com/office/drawing/2014/main" id="{3DF7105F-BB39-C712-8205-A3C07032DABA}"/>
              </a:ext>
            </a:extLst>
          </p:cNvPr>
          <p:cNvSpPr/>
          <p:nvPr/>
        </p:nvSpPr>
        <p:spPr>
          <a:xfrm>
            <a:off x="1473" y="5984351"/>
            <a:ext cx="2856027" cy="45719"/>
          </a:xfrm>
          <a:prstGeom prst="rect">
            <a:avLst/>
          </a:prstGeom>
          <a:solidFill>
            <a:srgbClr val="4DBE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57" name="CuadroTexto 56">
            <a:extLst>
              <a:ext uri="{FF2B5EF4-FFF2-40B4-BE49-F238E27FC236}">
                <a16:creationId xmlns:a16="http://schemas.microsoft.com/office/drawing/2014/main" id="{18E88C26-D993-2C14-8E7C-0B707F16040C}"/>
              </a:ext>
            </a:extLst>
          </p:cNvPr>
          <p:cNvSpPr txBox="1"/>
          <p:nvPr/>
        </p:nvSpPr>
        <p:spPr>
          <a:xfrm>
            <a:off x="672044" y="7826252"/>
            <a:ext cx="17492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5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ISO 9001:2015</a:t>
            </a:r>
          </a:p>
          <a:p>
            <a:r>
              <a:rPr lang="es-MX" sz="5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ISO/IEC 27001:2013</a:t>
            </a:r>
          </a:p>
        </p:txBody>
      </p:sp>
      <p:pic>
        <p:nvPicPr>
          <p:cNvPr id="58" name="Imagen 57" descr="Icono&#10;&#10;Descripción generada automáticamente">
            <a:extLst>
              <a:ext uri="{FF2B5EF4-FFF2-40B4-BE49-F238E27FC236}">
                <a16:creationId xmlns:a16="http://schemas.microsoft.com/office/drawing/2014/main" id="{BA7E1B70-FAA1-1E27-9432-B24AE30E1792}"/>
              </a:ext>
            </a:extLst>
          </p:cNvPr>
          <p:cNvPicPr>
            <a:picLocks noChangeAspect="1"/>
          </p:cNvPicPr>
          <p:nvPr/>
        </p:nvPicPr>
        <p:blipFill>
          <a:blip r:embed="rId41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2" y="7864025"/>
            <a:ext cx="746189" cy="152873"/>
          </a:xfrm>
          <a:prstGeom prst="rect">
            <a:avLst/>
          </a:prstGeom>
        </p:spPr>
      </p:pic>
      <p:sp>
        <p:nvSpPr>
          <p:cNvPr id="59" name="CuadroTexto 58">
            <a:extLst>
              <a:ext uri="{FF2B5EF4-FFF2-40B4-BE49-F238E27FC236}">
                <a16:creationId xmlns:a16="http://schemas.microsoft.com/office/drawing/2014/main" id="{D9E4DDE4-E04A-5E0E-C053-C94078660778}"/>
              </a:ext>
            </a:extLst>
          </p:cNvPr>
          <p:cNvSpPr txBox="1"/>
          <p:nvPr/>
        </p:nvSpPr>
        <p:spPr>
          <a:xfrm>
            <a:off x="1944582" y="7892408"/>
            <a:ext cx="3758831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500" b="0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Copyright © 2022 tutum.com.mx, Todos los derechos reservados. Términos y Condiciones, Aviso de Privacidad</a:t>
            </a:r>
            <a:endParaRPr lang="es-MX" sz="5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 panose="00000500000000000000" pitchFamily="2" charset="0"/>
            </a:endParaRPr>
          </a:p>
        </p:txBody>
      </p:sp>
      <p:pic>
        <p:nvPicPr>
          <p:cNvPr id="60" name="Picture 2" descr="Logo Whatsapp Blanco y Negro PNG transparente - StickPNG">
            <a:extLst>
              <a:ext uri="{FF2B5EF4-FFF2-40B4-BE49-F238E27FC236}">
                <a16:creationId xmlns:a16="http://schemas.microsoft.com/office/drawing/2014/main" id="{EBC85B09-E0CD-BA9E-C355-B137037EE8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5395" y="7879521"/>
            <a:ext cx="133075" cy="133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" name="Rectángulo 60">
            <a:extLst>
              <a:ext uri="{FF2B5EF4-FFF2-40B4-BE49-F238E27FC236}">
                <a16:creationId xmlns:a16="http://schemas.microsoft.com/office/drawing/2014/main" id="{41095931-071B-A579-2CC4-C7F1B9F6F701}"/>
              </a:ext>
            </a:extLst>
          </p:cNvPr>
          <p:cNvSpPr/>
          <p:nvPr/>
        </p:nvSpPr>
        <p:spPr>
          <a:xfrm>
            <a:off x="2862719" y="5984908"/>
            <a:ext cx="2856027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67" name="CuadroTexto 66">
            <a:extLst>
              <a:ext uri="{FF2B5EF4-FFF2-40B4-BE49-F238E27FC236}">
                <a16:creationId xmlns:a16="http://schemas.microsoft.com/office/drawing/2014/main" id="{916DBF45-6F26-9339-F526-91680B6DD22A}"/>
              </a:ext>
            </a:extLst>
          </p:cNvPr>
          <p:cNvSpPr txBox="1"/>
          <p:nvPr/>
        </p:nvSpPr>
        <p:spPr>
          <a:xfrm>
            <a:off x="4972545" y="7689340"/>
            <a:ext cx="561625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ACCEDER</a:t>
            </a:r>
            <a:endParaRPr lang="es-MX" sz="5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 panose="00000500000000000000" pitchFamily="2" charset="0"/>
            </a:endParaRPr>
          </a:p>
        </p:txBody>
      </p:sp>
      <p:sp>
        <p:nvSpPr>
          <p:cNvPr id="68" name="Rectángulo: esquinas redondeadas 67">
            <a:extLst>
              <a:ext uri="{FF2B5EF4-FFF2-40B4-BE49-F238E27FC236}">
                <a16:creationId xmlns:a16="http://schemas.microsoft.com/office/drawing/2014/main" id="{4FCE2A65-1349-65B6-41AA-92DBDF5395B9}"/>
              </a:ext>
            </a:extLst>
          </p:cNvPr>
          <p:cNvSpPr/>
          <p:nvPr/>
        </p:nvSpPr>
        <p:spPr>
          <a:xfrm>
            <a:off x="4907229" y="7701399"/>
            <a:ext cx="666861" cy="144035"/>
          </a:xfrm>
          <a:prstGeom prst="roundRect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bg1"/>
              </a:solidFill>
            </a:endParaRPr>
          </a:p>
        </p:txBody>
      </p:sp>
      <p:sp>
        <p:nvSpPr>
          <p:cNvPr id="69" name="Rectángulo: esquinas redondeadas 68">
            <a:extLst>
              <a:ext uri="{FF2B5EF4-FFF2-40B4-BE49-F238E27FC236}">
                <a16:creationId xmlns:a16="http://schemas.microsoft.com/office/drawing/2014/main" id="{89CFB6BB-2B0A-E8B7-2374-3DE5768AAFF1}"/>
              </a:ext>
            </a:extLst>
          </p:cNvPr>
          <p:cNvSpPr/>
          <p:nvPr/>
        </p:nvSpPr>
        <p:spPr>
          <a:xfrm>
            <a:off x="3556302" y="7714559"/>
            <a:ext cx="1254474" cy="144035"/>
          </a:xfrm>
          <a:prstGeom prst="roundRect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bg1"/>
              </a:solidFill>
            </a:endParaRPr>
          </a:p>
        </p:txBody>
      </p:sp>
      <p:sp>
        <p:nvSpPr>
          <p:cNvPr id="70" name="CuadroTexto 69">
            <a:extLst>
              <a:ext uri="{FF2B5EF4-FFF2-40B4-BE49-F238E27FC236}">
                <a16:creationId xmlns:a16="http://schemas.microsoft.com/office/drawing/2014/main" id="{C492DE64-FCB6-7790-C6E8-DBDC5F83FEA7}"/>
              </a:ext>
            </a:extLst>
          </p:cNvPr>
          <p:cNvSpPr txBox="1"/>
          <p:nvPr/>
        </p:nvSpPr>
        <p:spPr>
          <a:xfrm>
            <a:off x="3604795" y="7699231"/>
            <a:ext cx="1175447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¿QUIERES SER PROVEEDOR?</a:t>
            </a:r>
            <a:endParaRPr lang="es-MX" sz="5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 panose="00000500000000000000" pitchFamily="2" charset="0"/>
            </a:endParaRPr>
          </a:p>
        </p:txBody>
      </p:sp>
      <p:sp>
        <p:nvSpPr>
          <p:cNvPr id="71" name="CuadroTexto 70">
            <a:extLst>
              <a:ext uri="{FF2B5EF4-FFF2-40B4-BE49-F238E27FC236}">
                <a16:creationId xmlns:a16="http://schemas.microsoft.com/office/drawing/2014/main" id="{7CD7CF46-F175-23B8-B04E-17084B286ADA}"/>
              </a:ext>
            </a:extLst>
          </p:cNvPr>
          <p:cNvSpPr txBox="1"/>
          <p:nvPr/>
        </p:nvSpPr>
        <p:spPr>
          <a:xfrm>
            <a:off x="4972545" y="7491826"/>
            <a:ext cx="561625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5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BLOG</a:t>
            </a:r>
            <a:endParaRPr lang="es-MX" sz="5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 panose="00000500000000000000" pitchFamily="2" charset="0"/>
            </a:endParaRPr>
          </a:p>
        </p:txBody>
      </p:sp>
      <p:sp>
        <p:nvSpPr>
          <p:cNvPr id="72" name="Rectángulo: esquinas redondeadas 71">
            <a:extLst>
              <a:ext uri="{FF2B5EF4-FFF2-40B4-BE49-F238E27FC236}">
                <a16:creationId xmlns:a16="http://schemas.microsoft.com/office/drawing/2014/main" id="{0BFE4CFA-1A8D-A089-1AF8-534C70C88521}"/>
              </a:ext>
            </a:extLst>
          </p:cNvPr>
          <p:cNvSpPr/>
          <p:nvPr/>
        </p:nvSpPr>
        <p:spPr>
          <a:xfrm>
            <a:off x="4907229" y="7503885"/>
            <a:ext cx="666861" cy="144035"/>
          </a:xfrm>
          <a:prstGeom prst="roundRect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bg1"/>
              </a:solidFill>
            </a:endParaRPr>
          </a:p>
        </p:txBody>
      </p:sp>
      <p:sp>
        <p:nvSpPr>
          <p:cNvPr id="73" name="CuadroTexto 72">
            <a:extLst>
              <a:ext uri="{FF2B5EF4-FFF2-40B4-BE49-F238E27FC236}">
                <a16:creationId xmlns:a16="http://schemas.microsoft.com/office/drawing/2014/main" id="{86A3A945-0A7B-7BC8-F51B-5D29C8ED693E}"/>
              </a:ext>
            </a:extLst>
          </p:cNvPr>
          <p:cNvSpPr txBox="1"/>
          <p:nvPr/>
        </p:nvSpPr>
        <p:spPr>
          <a:xfrm>
            <a:off x="3594420" y="7500495"/>
            <a:ext cx="1175447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5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USUARIOS CAU</a:t>
            </a:r>
            <a:endParaRPr lang="es-MX" sz="5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 panose="00000500000000000000" pitchFamily="2" charset="0"/>
            </a:endParaRPr>
          </a:p>
        </p:txBody>
      </p:sp>
      <p:sp>
        <p:nvSpPr>
          <p:cNvPr id="74" name="Rectángulo: esquinas redondeadas 73">
            <a:extLst>
              <a:ext uri="{FF2B5EF4-FFF2-40B4-BE49-F238E27FC236}">
                <a16:creationId xmlns:a16="http://schemas.microsoft.com/office/drawing/2014/main" id="{05B31DDB-3713-0D8D-531B-35C5118C8119}"/>
              </a:ext>
            </a:extLst>
          </p:cNvPr>
          <p:cNvSpPr/>
          <p:nvPr/>
        </p:nvSpPr>
        <p:spPr>
          <a:xfrm>
            <a:off x="3556302" y="7512454"/>
            <a:ext cx="1254474" cy="144035"/>
          </a:xfrm>
          <a:prstGeom prst="roundRect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475167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1159</TotalTime>
  <Words>394</Words>
  <Application>Microsoft Office PowerPoint</Application>
  <PresentationFormat>Personalizado</PresentationFormat>
  <Paragraphs>47</Paragraphs>
  <Slides>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Montserrat</vt:lpstr>
      <vt:lpstr>Tema de Office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Mauricio Arturo Barajas Osorio</dc:creator>
  <cp:lastModifiedBy>Mauricio Arturo Barajas Osorio</cp:lastModifiedBy>
  <cp:revision>1</cp:revision>
  <dcterms:created xsi:type="dcterms:W3CDTF">2022-05-05T21:18:57Z</dcterms:created>
  <dcterms:modified xsi:type="dcterms:W3CDTF">2022-05-11T16:23:02Z</dcterms:modified>
</cp:coreProperties>
</file>

<file path=docProps/thumbnail.jpeg>
</file>